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theme/theme4.xml" ContentType="application/vnd.openxmlformats-officedocument.theme+xml"/>
  <Override PartName="/ppt/slideLayouts/slideLayout1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9" r:id="rId1"/>
    <p:sldMasterId id="2147483660" r:id="rId2"/>
    <p:sldMasterId id="2147483661" r:id="rId3"/>
    <p:sldMasterId id="2147483662" r:id="rId4"/>
    <p:sldMasterId id="2147483663" r:id="rId5"/>
  </p:sldMasterIdLst>
  <p:notesMasterIdLst>
    <p:notesMasterId r:id="rId2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8D0C73F7-DCD8-4A5F-8087-2746BAF977EB}">
  <a:tblStyle styleId="{8D0C73F7-DCD8-4A5F-8087-2746BAF977EB}" styleName="Table_0"/>
  <a:tblStyle styleId="{41F5CD03-6A98-4EBE-B9BB-2F97F96D573E}" styleName="Table_1"/>
  <a:tblStyle styleId="{2016DF1E-1EC4-4DDE-BD2C-3D1F9D758677}" styleName="Table_2"/>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9" d="100"/>
          <a:sy n="99" d="100"/>
        </p:scale>
        <p:origin x="-18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txBox="1">
            <a:spLocks noGrp="1"/>
          </p:cNvSpPr>
          <p:nvPr>
            <p:ph type="dt" idx="10"/>
          </p:nvPr>
        </p:nvSpPr>
        <p:spPr>
          <a:xfrm>
            <a:off x="3886200" y="0"/>
            <a:ext cx="2971799" cy="4572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5" name="Shape 5"/>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6800"/>
            <a:ext cx="2971799" cy="4572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886200" y="8686800"/>
            <a:ext cx="2971799" cy="457200"/>
          </a:xfrm>
          <a:prstGeom prst="rect">
            <a:avLst/>
          </a:prstGeom>
          <a:noFill/>
          <a:ln>
            <a:noFill/>
          </a:ln>
        </p:spPr>
        <p:txBody>
          <a:bodyPr lIns="91425" tIns="91425" rIns="91425" bIns="91425" anchor="b" anchorCtr="0"/>
          <a:lstStyle>
            <a:lvl1pPr marL="0" marR="0" indent="0" algn="r"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270211264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None/>
            </a:pPr>
            <a:r>
              <a:rPr lang="en-US" sz="1200" b="0" i="0" u="none" strike="noStrike" cap="none" baseline="0"/>
              <a:t>*</a:t>
            </a:r>
          </a:p>
        </p:txBody>
      </p:sp>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4" name="Shape 9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800" b="0" i="0" u="none" strike="noStrike" cap="none" baseline="0"/>
              <a:t>For almost half a century, people attempted to invent an electronic computational device that could store all 10 digits in our decimal number system and even some of our alphabet.  Scientist were attempting to store a charge in a vacuum tube, which is similar to a light bulb.  The charge would later be “read” to determine what had been stored there.  Each digit in our number system, one through nine, was stored with increasing degrees of charge, similar to a light bulb varying in power from dim all the way up to bright.  However, the degree of “dimness” or “brightness” was difficult to measure, and it would change because the voltage in the equipment could not be accurately be regulated.  For example, an eight would be stored with a particularly bright charge, but later it would be read as a seven or nine as the voltage on the vacuum tube fluctuated slightly.  </a:t>
            </a:r>
          </a:p>
          <a:p>
            <a:pPr>
              <a:spcBef>
                <a:spcPts val="0"/>
              </a:spcBef>
              <a:buNone/>
            </a:pPr>
            <a:endParaRPr/>
          </a:p>
          <a:p>
            <a:pPr marL="0" marR="0" lvl="0" indent="0" algn="l" rtl="0">
              <a:spcBef>
                <a:spcPts val="0"/>
              </a:spcBef>
              <a:buNone/>
            </a:pPr>
            <a:r>
              <a:rPr lang="en-US" sz="1800" b="0" i="0" u="none" strike="noStrike" cap="none" baseline="0"/>
              <a:t>Then, in the 1940’s John Atansoff came up with the brilliant idea to store and read only two values, on and off.  Either there was a charge or there was not a charge, and this was easy to write and read, just as it’s easy to determine if a light bulb is on or off.  This technology of storing and reading only two states is called binary, and the number system that only uses two digits, 0 and 1, is called the binary number system.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None/>
            </a:pPr>
            <a:r>
              <a:rPr lang="en-US" sz="1200" b="0" i="0" u="none" strike="noStrike" cap="none" baseline="0"/>
              <a:t>*</a:t>
            </a:r>
          </a:p>
        </p:txBody>
      </p:sp>
      <p:sp>
        <p:nvSpPr>
          <p:cNvPr id="222" name="Shape 2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23" name="Shape 223"/>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800" b="0" i="0" u="none" strike="noStrike" cap="none" baseline="0"/>
              <a:t>In a computer, all counting and calculations use the binary number system.  Counting in binary goes like this 1, 2, 4, 8, 16, 32, and so forth.  All letters and characters are converted to binary code before being stored in a computer.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57" name="Shape 2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65" name="Shape 265"/>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266" name="Shape 266"/>
          <p:cNvSpPr/>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None/>
            </a:pPr>
            <a:r>
              <a:rPr lang="en-US" sz="1200" b="0" i="0" u="none" strike="noStrike" cap="none" baseline="0"/>
              <a: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72" name="Shape 2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78" name="Shape 2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93" name="Shape 293"/>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294" name="Shape 294"/>
          <p:cNvSpPr/>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None/>
            </a:pPr>
            <a:r>
              <a:rPr lang="en-US" sz="1200" b="0" i="0" u="none" strike="noStrike" cap="none" baseline="0"/>
              <a: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02" name="Shape 30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303" name="Shape 303"/>
          <p:cNvSpPr/>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None/>
            </a:pPr>
            <a:r>
              <a:rPr lang="en-US" sz="1200" b="0" i="0" u="none" strike="noStrike" cap="none" baseline="0"/>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None/>
            </a:pPr>
            <a:r>
              <a:rPr lang="en-US" sz="1200" b="0" i="0" u="none" strike="noStrike" cap="none" baseline="0"/>
              <a:t>*</a:t>
            </a:r>
          </a:p>
        </p:txBody>
      </p:sp>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0" name="Shape 10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800" b="0" i="0" u="none" strike="noStrike" cap="none" baseline="0" dirty="0"/>
              <a:t>The </a:t>
            </a:r>
            <a:r>
              <a:rPr lang="en-US" sz="1800" b="0" i="0" u="none" strike="noStrike" cap="none" baseline="0" dirty="0" err="1"/>
              <a:t>Atanasoff</a:t>
            </a:r>
            <a:r>
              <a:rPr lang="en-US" sz="1800" b="0" i="0" u="none" strike="noStrike" cap="none" baseline="0" dirty="0"/>
              <a:t>-Berry Computer was the world's first electronic digital computer. It was built by John Vincent </a:t>
            </a:r>
            <a:r>
              <a:rPr lang="en-US" sz="1800" b="0" i="0" u="none" strike="noStrike" cap="none" baseline="0" dirty="0" err="1"/>
              <a:t>Atanasoff</a:t>
            </a:r>
            <a:r>
              <a:rPr lang="en-US" sz="1800" b="0" i="0" u="none" strike="noStrike" cap="none" baseline="0" dirty="0"/>
              <a:t> and Clifford Berry at Iowa State University during 1937-42. It incorporated several major innovations in computing including the</a:t>
            </a:r>
          </a:p>
          <a:p>
            <a:pPr marL="0" marR="0" lvl="0" indent="0" algn="l" rtl="0">
              <a:spcBef>
                <a:spcPts val="0"/>
              </a:spcBef>
              <a:buNone/>
            </a:pPr>
            <a:r>
              <a:rPr lang="en-US" sz="1800" b="0" i="0" u="none" strike="noStrike" cap="none" baseline="0" dirty="0"/>
              <a:t>use of binary arithmetic, regenerative memory, parallel processing, and separation of memory and computing functions. </a:t>
            </a:r>
          </a:p>
          <a:p>
            <a:pPr>
              <a:spcBef>
                <a:spcPts val="0"/>
              </a:spcBef>
              <a:buNone/>
            </a:pPr>
            <a:endParaRPr dirty="0"/>
          </a:p>
          <a:p>
            <a:pPr marL="0" marR="0" lvl="0" indent="0" algn="l" rtl="0">
              <a:spcBef>
                <a:spcPts val="0"/>
              </a:spcBef>
              <a:buNone/>
            </a:pPr>
            <a:r>
              <a:rPr lang="en-US" sz="1800" b="0" i="0" u="none" strike="noStrike" cap="none" baseline="0" dirty="0"/>
              <a:t>On October 19, 1973, US Federal Judge Earl R. Larson signed his decision following a lengthy court trial which declared the</a:t>
            </a:r>
          </a:p>
          <a:p>
            <a:pPr marL="0" marR="0" lvl="0" indent="0" algn="l" rtl="0">
              <a:spcBef>
                <a:spcPts val="0"/>
              </a:spcBef>
              <a:buNone/>
            </a:pPr>
            <a:r>
              <a:rPr lang="en-US" sz="1800" b="0" i="0" u="none" strike="noStrike" cap="none" baseline="0" dirty="0"/>
              <a:t>ENIAC patent of </a:t>
            </a:r>
            <a:r>
              <a:rPr lang="en-US" sz="1800" b="0" i="0" u="none" strike="noStrike" cap="none" baseline="0" dirty="0" err="1"/>
              <a:t>Mauchly</a:t>
            </a:r>
            <a:r>
              <a:rPr lang="en-US" sz="1800" b="0" i="0" u="none" strike="noStrike" cap="none" baseline="0" dirty="0"/>
              <a:t> and Eckert invalid and named </a:t>
            </a:r>
            <a:r>
              <a:rPr lang="en-US" sz="1800" b="0" i="0" u="none" strike="noStrike" cap="none" baseline="0" dirty="0" err="1"/>
              <a:t>Atanasoff</a:t>
            </a:r>
            <a:r>
              <a:rPr lang="en-US" sz="1800" b="0" i="0" u="none" strike="noStrike" cap="none" baseline="0" dirty="0"/>
              <a:t> the inventor of the electronic digital computer -- the</a:t>
            </a:r>
          </a:p>
          <a:p>
            <a:pPr marL="0" marR="0" lvl="0" indent="0" algn="l" rtl="0">
              <a:spcBef>
                <a:spcPts val="0"/>
              </a:spcBef>
              <a:buNone/>
            </a:pPr>
            <a:r>
              <a:rPr lang="en-US" sz="1800" b="0" i="0" u="none" strike="noStrike" cap="none" baseline="0" dirty="0" err="1"/>
              <a:t>Atanasoff</a:t>
            </a:r>
            <a:r>
              <a:rPr lang="en-US" sz="1800" b="0" i="0" u="none" strike="noStrike" cap="none" baseline="0" dirty="0"/>
              <a:t>-Berry Computer or the ABC</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None/>
            </a:pPr>
            <a:r>
              <a:rPr lang="en-US" sz="1200" b="0" i="0" u="none" strike="noStrike" cap="none" baseline="0"/>
              <a:t>*</a:t>
            </a:r>
          </a:p>
        </p:txBody>
      </p:sp>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alpha val="65490"/>
            </a:srgbClr>
          </a:solidFill>
          <a:ln w="9525" cap="rnd">
            <a:solidFill>
              <a:srgbClr val="000000">
                <a:alpha val="65490"/>
              </a:srgbClr>
            </a:solidFill>
            <a:prstDash val="solid"/>
            <a:miter/>
            <a:headEnd type="none" w="med" len="med"/>
            <a:tailEnd type="none" w="med" len="med"/>
          </a:ln>
        </p:spPr>
      </p:sp>
      <p:sp>
        <p:nvSpPr>
          <p:cNvPr id="114" name="Shape 114"/>
          <p:cNvSpPr txBox="1">
            <a:spLocks noGrp="1"/>
          </p:cNvSpPr>
          <p:nvPr>
            <p:ph type="body" idx="1"/>
          </p:nvPr>
        </p:nvSpPr>
        <p:spPr>
          <a:xfrm>
            <a:off x="914400" y="4343400"/>
            <a:ext cx="5029199" cy="4114800"/>
          </a:xfrm>
          <a:prstGeom prst="rect">
            <a:avLst/>
          </a:prstGeom>
          <a:solidFill>
            <a:srgbClr val="FFFFFF">
              <a:alpha val="65490"/>
            </a:srgbClr>
          </a:solidFill>
          <a:ln w="9525" cap="rnd">
            <a:solidFill>
              <a:srgbClr val="000000">
                <a:alpha val="65490"/>
              </a:srgbClr>
            </a:solidFill>
            <a:prstDash val="solid"/>
            <a:miter/>
            <a:headEnd type="none" w="med" len="med"/>
            <a:tailEnd type="none" w="med" len="med"/>
          </a:ln>
        </p:spPr>
        <p:txBody>
          <a:bodyPr lIns="91425" tIns="45700" rIns="91425" bIns="45700" anchor="t" anchorCtr="0">
            <a:noAutofit/>
          </a:bodyPr>
          <a:lstStyle/>
          <a:p>
            <a:pPr marL="0" marR="0" lvl="0" indent="0" algn="l" rtl="0">
              <a:spcBef>
                <a:spcPts val="1600"/>
              </a:spcBef>
              <a:buNone/>
            </a:pPr>
            <a:r>
              <a:rPr lang="en-US" sz="3200" b="0" i="0" u="none" strike="noStrike" cap="none" baseline="0">
                <a:latin typeface="Times New Roman"/>
                <a:ea typeface="Times New Roman"/>
                <a:cs typeface="Times New Roman"/>
                <a:sym typeface="Times New Roman"/>
              </a:rPr>
              <a:t>The data used by the computer is represented by the electrical state that the computer is in or in other words whether the computer is in an electrical state of on or off.  This two state system is known as binary representation.  </a:t>
            </a:r>
          </a:p>
          <a:p>
            <a:pPr marL="0" marR="0" lvl="0" indent="0" algn="l" rtl="0">
              <a:spcBef>
                <a:spcPts val="1200"/>
              </a:spcBef>
              <a:buNone/>
            </a:pPr>
            <a:r>
              <a:rPr lang="en-US" sz="2400" b="0" i="0" u="none" strike="noStrike" cap="none" baseline="0">
                <a:latin typeface="Times New Roman"/>
                <a:ea typeface="Times New Roman"/>
                <a:cs typeface="Times New Roman"/>
                <a:sym typeface="Times New Roman"/>
              </a:rPr>
              <a:t> </a:t>
            </a:r>
          </a:p>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None/>
            </a:pPr>
            <a:r>
              <a:rPr lang="en-US" sz="1200" b="0" i="0" u="none" strike="noStrike" cap="none" baseline="0"/>
              <a:t>*</a:t>
            </a:r>
          </a:p>
        </p:txBody>
      </p:sp>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7" name="Shape 15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800" b="0" i="0" u="none" strike="noStrike" cap="none" baseline="0"/>
              <a:t>For example, the Upper Case letter A in binary code is 01000 0001, and the number 25 is 0001 1001</a:t>
            </a:r>
          </a:p>
          <a:p>
            <a:pPr>
              <a:spcBef>
                <a:spcPts val="0"/>
              </a:spcBef>
              <a:buNone/>
            </a:pPr>
            <a:endParaRPr/>
          </a:p>
          <a:p>
            <a:pPr>
              <a:spcBef>
                <a:spcPts val="0"/>
              </a:spcBef>
              <a:buNone/>
            </a:pPr>
            <a:endParaRPr/>
          </a:p>
          <a:p>
            <a:pPr marL="0" marR="0" lvl="0" indent="0" algn="l" rtl="0">
              <a:spcBef>
                <a:spcPts val="0"/>
              </a:spcBef>
              <a:buNone/>
            </a:pPr>
            <a:r>
              <a:rPr lang="en-US" sz="1800" b="0" i="0" u="none" strike="noStrike" cap="none" baseline="0"/>
              <a:t>http://www.asciitable.com/</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None/>
            </a:pPr>
            <a:r>
              <a:rPr lang="en-US" sz="1200" b="0" i="0" u="none" strike="noStrike" cap="none" baseline="0"/>
              <a:t>*</a:t>
            </a:r>
          </a:p>
        </p:txBody>
      </p:sp>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4" name="Shape 16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800" b="0" i="0" u="none" strike="noStrike" cap="none" baseline="0"/>
              <a:t>A 1 0r 0 in this system is called a bit, or binary digit.  Because of the way the number system is organized, grouping is often done in groups of 8 bits, each of which are called a byte.  And guess what four bits are called…. A Nibble of course</a:t>
            </a:r>
          </a:p>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6629400" y="609600"/>
            <a:ext cx="2057400" cy="5867400"/>
          </a:xfrm>
          <a:prstGeom prst="rect">
            <a:avLst/>
          </a:prstGeom>
          <a:noFill/>
          <a:ln>
            <a:noFill/>
          </a:ln>
        </p:spPr>
        <p:txBody>
          <a:bodyPr lIns="91425" tIns="91425" rIns="91425" bIns="91425" anchor="b" anchorCtr="0"/>
          <a:lstStyle>
            <a:lvl1pPr algn="l" rtl="0">
              <a:spcBef>
                <a:spcPts val="0"/>
              </a:spcBef>
              <a:buFont typeface="Arial"/>
              <a:buNone/>
              <a:defRPr sz="4000" baseline="0">
                <a:solidFill>
                  <a:schemeClr val="lt2"/>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609600"/>
            <a:ext cx="6019799" cy="5867400"/>
          </a:xfrm>
          <a:prstGeom prst="rect">
            <a:avLst/>
          </a:prstGeom>
          <a:noFill/>
          <a:ln>
            <a:noFill/>
          </a:ln>
        </p:spPr>
        <p:txBody>
          <a:bodyPr lIns="91425" tIns="91425" rIns="91425" bIns="91425" anchor="t" anchorCtr="0"/>
          <a:lstStyle>
            <a:lvl1pPr marL="182880" indent="-106679" algn="l" rtl="0">
              <a:spcBef>
                <a:spcPts val="480"/>
              </a:spcBef>
              <a:buClr>
                <a:schemeClr val="accent1"/>
              </a:buClr>
              <a:buFont typeface="Arial"/>
              <a:buChar char="●"/>
              <a:defRPr sz="2400">
                <a:solidFill>
                  <a:schemeClr val="lt1"/>
                </a:solidFill>
                <a:latin typeface="Arial"/>
                <a:ea typeface="Arial"/>
                <a:cs typeface="Arial"/>
                <a:sym typeface="Arial"/>
              </a:defRPr>
            </a:lvl1pPr>
            <a:lvl2pPr marL="457200" indent="-127000" algn="l" rtl="0">
              <a:spcBef>
                <a:spcPts val="400"/>
              </a:spcBef>
              <a:buClr>
                <a:schemeClr val="accent1"/>
              </a:buClr>
              <a:buFont typeface="Arial"/>
              <a:buChar char="●"/>
              <a:defRPr sz="2000">
                <a:solidFill>
                  <a:schemeClr val="lt1"/>
                </a:solidFill>
                <a:latin typeface="Arial"/>
                <a:ea typeface="Arial"/>
                <a:cs typeface="Arial"/>
                <a:sym typeface="Arial"/>
              </a:defRPr>
            </a:lvl2pPr>
            <a:lvl3pPr marL="731520" indent="-125094" algn="l" rtl="0">
              <a:spcBef>
                <a:spcPts val="360"/>
              </a:spcBef>
              <a:buClr>
                <a:schemeClr val="accent1"/>
              </a:buClr>
              <a:buFont typeface="Arial"/>
              <a:buChar char="●"/>
              <a:defRPr sz="1800">
                <a:solidFill>
                  <a:schemeClr val="lt1"/>
                </a:solidFill>
                <a:latin typeface="Arial"/>
                <a:ea typeface="Arial"/>
                <a:cs typeface="Arial"/>
                <a:sym typeface="Arial"/>
              </a:defRPr>
            </a:lvl3pPr>
            <a:lvl4pPr marL="1005839" indent="-132714" algn="l" rtl="0">
              <a:spcBef>
                <a:spcPts val="320"/>
              </a:spcBef>
              <a:buClr>
                <a:schemeClr val="accent1"/>
              </a:buClr>
              <a:buFont typeface="Arial"/>
              <a:buChar char="●"/>
              <a:defRPr sz="1600">
                <a:solidFill>
                  <a:schemeClr val="lt1"/>
                </a:solidFill>
                <a:latin typeface="Arial"/>
                <a:ea typeface="Arial"/>
                <a:cs typeface="Arial"/>
                <a:sym typeface="Arial"/>
              </a:defRPr>
            </a:lvl4pPr>
            <a:lvl5pPr marL="1188720" indent="-93344" algn="l" rtl="0">
              <a:spcBef>
                <a:spcPts val="280"/>
              </a:spcBef>
              <a:buClr>
                <a:schemeClr val="accent1"/>
              </a:buClr>
              <a:buFont typeface="Arial"/>
              <a:buChar char="●"/>
              <a:defRPr sz="1400" baseline="0">
                <a:solidFill>
                  <a:schemeClr val="lt1"/>
                </a:solidFill>
                <a:latin typeface="Arial"/>
                <a:ea typeface="Arial"/>
                <a:cs typeface="Arial"/>
                <a:sym typeface="Arial"/>
              </a:defRPr>
            </a:lvl5pPr>
            <a:lvl6pPr marL="1371600" indent="-139700" algn="l" rtl="0">
              <a:spcBef>
                <a:spcPts val="260"/>
              </a:spcBef>
              <a:buClr>
                <a:schemeClr val="accent1"/>
              </a:buClr>
              <a:buFont typeface="Arial"/>
              <a:buChar char="●"/>
              <a:defRPr sz="1300">
                <a:solidFill>
                  <a:schemeClr val="lt1"/>
                </a:solidFill>
                <a:latin typeface="Arial"/>
                <a:ea typeface="Arial"/>
                <a:cs typeface="Arial"/>
                <a:sym typeface="Arial"/>
              </a:defRPr>
            </a:lvl6pPr>
            <a:lvl7pPr marL="1554480" indent="-132080" algn="l" rtl="0">
              <a:spcBef>
                <a:spcPts val="260"/>
              </a:spcBef>
              <a:buClr>
                <a:schemeClr val="accent1"/>
              </a:buClr>
              <a:buFont typeface="Arial"/>
              <a:buChar char="●"/>
              <a:defRPr sz="1300">
                <a:solidFill>
                  <a:schemeClr val="lt1"/>
                </a:solidFill>
                <a:latin typeface="Arial"/>
                <a:ea typeface="Arial"/>
                <a:cs typeface="Arial"/>
                <a:sym typeface="Arial"/>
              </a:defRPr>
            </a:lvl7pPr>
            <a:lvl8pPr marL="1737360" indent="-137160" algn="l" rtl="0">
              <a:spcBef>
                <a:spcPts val="260"/>
              </a:spcBef>
              <a:buClr>
                <a:schemeClr val="accent1"/>
              </a:buClr>
              <a:buFont typeface="Arial"/>
              <a:buChar char="●"/>
              <a:defRPr sz="1300">
                <a:solidFill>
                  <a:schemeClr val="lt1"/>
                </a:solidFill>
                <a:latin typeface="Arial"/>
                <a:ea typeface="Arial"/>
                <a:cs typeface="Arial"/>
                <a:sym typeface="Arial"/>
              </a:defRPr>
            </a:lvl8pPr>
            <a:lvl9pPr marL="1920240" indent="-142239" algn="l" rtl="0">
              <a:spcBef>
                <a:spcPts val="260"/>
              </a:spcBef>
              <a:buClr>
                <a:schemeClr val="accent1"/>
              </a:buClr>
              <a:buFont typeface="Arial"/>
              <a:buChar char="●"/>
              <a:defRPr sz="1300">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533400"/>
            <a:ext cx="8229600" cy="990599"/>
          </a:xfrm>
          <a:prstGeom prst="rect">
            <a:avLst/>
          </a:prstGeom>
          <a:noFill/>
          <a:ln>
            <a:noFill/>
          </a:ln>
        </p:spPr>
        <p:txBody>
          <a:bodyPr lIns="91425" tIns="91425" rIns="91425" bIns="91425" anchor="t" anchorCtr="0"/>
          <a:lstStyle>
            <a:lvl1pP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1" name="Shape 71"/>
          <p:cNvSpPr txBox="1">
            <a:spLocks noGrp="1"/>
          </p:cNvSpPr>
          <p:nvPr>
            <p:ph type="body" idx="1"/>
          </p:nvPr>
        </p:nvSpPr>
        <p:spPr>
          <a:xfrm>
            <a:off x="457200" y="1676400"/>
            <a:ext cx="3931919" cy="639762"/>
          </a:xfrm>
          <a:prstGeom prst="rect">
            <a:avLst/>
          </a:prstGeom>
          <a:noFill/>
          <a:ln>
            <a:noFill/>
          </a:ln>
        </p:spPr>
        <p:txBody>
          <a:bodyPr lIns="91425" tIns="91425" rIns="91425" bIns="91425" anchor="ctr" anchorCtr="0"/>
          <a:lstStyle>
            <a:lvl1pPr marL="0" indent="0" algn="ctr" rtl="0">
              <a:spcBef>
                <a:spcPts val="0"/>
              </a:spcBef>
              <a:buFont typeface="Arial"/>
              <a:buNone/>
              <a:defRPr sz="2000" b="0">
                <a:solidFill>
                  <a:schemeClr val="lt2"/>
                </a:solidFill>
              </a:defRPr>
            </a:lvl1pPr>
            <a:lvl2pPr marL="457200" indent="0" rtl="0">
              <a:spcBef>
                <a:spcPts val="0"/>
              </a:spcBef>
              <a:buFont typeface="Arial"/>
              <a:buNone/>
              <a:defRPr sz="2000" b="1"/>
            </a:lvl2pPr>
            <a:lvl3pPr marL="914400" indent="0" rtl="0">
              <a:spcBef>
                <a:spcPts val="0"/>
              </a:spcBef>
              <a:buFont typeface="Arial"/>
              <a:buNone/>
              <a:defRPr sz="1800" b="1"/>
            </a:lvl3pPr>
            <a:lvl4pPr marL="1371600" indent="0" rtl="0">
              <a:spcBef>
                <a:spcPts val="0"/>
              </a:spcBef>
              <a:buFont typeface="Arial"/>
              <a:buNone/>
              <a:defRPr sz="1600" b="1"/>
            </a:lvl4pPr>
            <a:lvl5pPr marL="1828800" indent="0" rtl="0">
              <a:spcBef>
                <a:spcPts val="0"/>
              </a:spcBef>
              <a:buFont typeface="Arial"/>
              <a:buNone/>
              <a:defRPr sz="1600" b="1"/>
            </a:lvl5pPr>
            <a:lvl6pPr marL="2286000" indent="0" rtl="0">
              <a:spcBef>
                <a:spcPts val="0"/>
              </a:spcBef>
              <a:buFont typeface="Arial"/>
              <a:buNone/>
              <a:defRPr sz="1600" b="1"/>
            </a:lvl6pPr>
            <a:lvl7pPr marL="2743200" indent="0" rtl="0">
              <a:spcBef>
                <a:spcPts val="0"/>
              </a:spcBef>
              <a:buFont typeface="Arial"/>
              <a:buNone/>
              <a:defRPr sz="1600" b="1"/>
            </a:lvl7pPr>
            <a:lvl8pPr marL="3200400" indent="0" rtl="0">
              <a:spcBef>
                <a:spcPts val="0"/>
              </a:spcBef>
              <a:buFont typeface="Arial"/>
              <a:buNone/>
              <a:defRPr sz="1600" b="1"/>
            </a:lvl8pPr>
            <a:lvl9pPr marL="3657600" indent="0" rtl="0">
              <a:spcBef>
                <a:spcPts val="0"/>
              </a:spcBef>
              <a:buFont typeface="Arial"/>
              <a:buNone/>
              <a:defRPr sz="1600" b="1"/>
            </a:lvl9pPr>
          </a:lstStyle>
          <a:p>
            <a:endParaRPr/>
          </a:p>
        </p:txBody>
      </p:sp>
      <p:sp>
        <p:nvSpPr>
          <p:cNvPr id="72" name="Shape 72"/>
          <p:cNvSpPr txBox="1">
            <a:spLocks noGrp="1"/>
          </p:cNvSpPr>
          <p:nvPr>
            <p:ph type="body" idx="2"/>
          </p:nvPr>
        </p:nvSpPr>
        <p:spPr>
          <a:xfrm>
            <a:off x="457200" y="2438400"/>
            <a:ext cx="3931919"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73" name="Shape 73"/>
          <p:cNvSpPr txBox="1">
            <a:spLocks noGrp="1"/>
          </p:cNvSpPr>
          <p:nvPr>
            <p:ph type="body" idx="3"/>
          </p:nvPr>
        </p:nvSpPr>
        <p:spPr>
          <a:xfrm>
            <a:off x="4754880" y="1676400"/>
            <a:ext cx="3931919" cy="639762"/>
          </a:xfrm>
          <a:prstGeom prst="rect">
            <a:avLst/>
          </a:prstGeom>
          <a:noFill/>
          <a:ln>
            <a:noFill/>
          </a:ln>
        </p:spPr>
        <p:txBody>
          <a:bodyPr lIns="91425" tIns="91425" rIns="91425" bIns="91425" anchor="ctr" anchorCtr="0"/>
          <a:lstStyle>
            <a:lvl1pPr marL="0" indent="0" algn="ctr" rtl="0">
              <a:spcBef>
                <a:spcPts val="0"/>
              </a:spcBef>
              <a:buFont typeface="Arial"/>
              <a:buNone/>
              <a:defRPr sz="2000" b="0">
                <a:solidFill>
                  <a:schemeClr val="lt2"/>
                </a:solidFill>
                <a:latin typeface="Arial"/>
                <a:ea typeface="Arial"/>
                <a:cs typeface="Arial"/>
                <a:sym typeface="Arial"/>
              </a:defRPr>
            </a:lvl1pPr>
            <a:lvl2pPr marL="457200" indent="0" rtl="0">
              <a:spcBef>
                <a:spcPts val="0"/>
              </a:spcBef>
              <a:buFont typeface="Arial"/>
              <a:buNone/>
              <a:defRPr sz="2000" b="1"/>
            </a:lvl2pPr>
            <a:lvl3pPr marL="914400" indent="0" rtl="0">
              <a:spcBef>
                <a:spcPts val="0"/>
              </a:spcBef>
              <a:buFont typeface="Arial"/>
              <a:buNone/>
              <a:defRPr sz="1800" b="1"/>
            </a:lvl3pPr>
            <a:lvl4pPr marL="1371600" indent="0" rtl="0">
              <a:spcBef>
                <a:spcPts val="0"/>
              </a:spcBef>
              <a:buFont typeface="Arial"/>
              <a:buNone/>
              <a:defRPr sz="1600" b="1"/>
            </a:lvl4pPr>
            <a:lvl5pPr marL="1828800" indent="0" rtl="0">
              <a:spcBef>
                <a:spcPts val="0"/>
              </a:spcBef>
              <a:buFont typeface="Arial"/>
              <a:buNone/>
              <a:defRPr sz="1600" b="1"/>
            </a:lvl5pPr>
            <a:lvl6pPr marL="2286000" indent="0" rtl="0">
              <a:spcBef>
                <a:spcPts val="0"/>
              </a:spcBef>
              <a:buFont typeface="Arial"/>
              <a:buNone/>
              <a:defRPr sz="1600" b="1"/>
            </a:lvl6pPr>
            <a:lvl7pPr marL="2743200" indent="0" rtl="0">
              <a:spcBef>
                <a:spcPts val="0"/>
              </a:spcBef>
              <a:buFont typeface="Arial"/>
              <a:buNone/>
              <a:defRPr sz="1600" b="1"/>
            </a:lvl7pPr>
            <a:lvl8pPr marL="3200400" indent="0" rtl="0">
              <a:spcBef>
                <a:spcPts val="0"/>
              </a:spcBef>
              <a:buFont typeface="Arial"/>
              <a:buNone/>
              <a:defRPr sz="1600" b="1"/>
            </a:lvl8pPr>
            <a:lvl9pPr marL="3657600" indent="0" rtl="0">
              <a:spcBef>
                <a:spcPts val="0"/>
              </a:spcBef>
              <a:buFont typeface="Arial"/>
              <a:buNone/>
              <a:defRPr sz="1600" b="1"/>
            </a:lvl9pPr>
          </a:lstStyle>
          <a:p>
            <a:endParaRPr/>
          </a:p>
        </p:txBody>
      </p:sp>
      <p:sp>
        <p:nvSpPr>
          <p:cNvPr id="74" name="Shape 74"/>
          <p:cNvSpPr txBox="1">
            <a:spLocks noGrp="1"/>
          </p:cNvSpPr>
          <p:nvPr>
            <p:ph type="body" idx="4"/>
          </p:nvPr>
        </p:nvSpPr>
        <p:spPr>
          <a:xfrm>
            <a:off x="4754880" y="2438400"/>
            <a:ext cx="3931919"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792079"/>
            <a:ext cx="2139695" cy="1261871"/>
          </a:xfrm>
          <a:prstGeom prst="rect">
            <a:avLst/>
          </a:prstGeom>
          <a:noFill/>
          <a:ln>
            <a:noFill/>
          </a:ln>
        </p:spPr>
        <p:txBody>
          <a:bodyPr lIns="91425" tIns="91425" rIns="91425" bIns="91425" anchor="b" anchorCtr="0"/>
          <a:lstStyle>
            <a:lvl1pPr algn="l" rtl="0">
              <a:spcBef>
                <a:spcPts val="0"/>
              </a:spcBef>
              <a:defRPr sz="2400" b="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86" name="Shape 86"/>
          <p:cNvSpPr txBox="1">
            <a:spLocks noGrp="1"/>
          </p:cNvSpPr>
          <p:nvPr>
            <p:ph type="body" idx="1"/>
          </p:nvPr>
        </p:nvSpPr>
        <p:spPr>
          <a:xfrm>
            <a:off x="2971800" y="792079"/>
            <a:ext cx="5714999" cy="5577839"/>
          </a:xfrm>
          <a:prstGeom prst="rect">
            <a:avLst/>
          </a:prstGeom>
          <a:noFill/>
          <a:ln>
            <a:noFill/>
          </a:ln>
        </p:spPr>
        <p:txBody>
          <a:bodyPr lIns="91425" tIns="91425" rIns="91425" bIns="91425" anchor="t" anchorCtr="0"/>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87" name="Shape 87"/>
          <p:cNvSpPr txBox="1">
            <a:spLocks noGrp="1"/>
          </p:cNvSpPr>
          <p:nvPr>
            <p:ph type="body" idx="2"/>
          </p:nvPr>
        </p:nvSpPr>
        <p:spPr>
          <a:xfrm>
            <a:off x="457200" y="2130551"/>
            <a:ext cx="2139695" cy="4243615"/>
          </a:xfrm>
          <a:prstGeom prst="rect">
            <a:avLst/>
          </a:prstGeom>
          <a:noFill/>
          <a:ln>
            <a:noFill/>
          </a:ln>
        </p:spPr>
        <p:txBody>
          <a:bodyPr lIns="91425" tIns="91425" rIns="91425" bIns="91425" anchor="t" anchorCtr="0"/>
          <a:lstStyle>
            <a:lvl1pPr marL="0" indent="0" rtl="0">
              <a:spcBef>
                <a:spcPts val="0"/>
              </a:spcBef>
              <a:buFont typeface="Arial"/>
              <a:buNone/>
              <a:defRPr sz="1400"/>
            </a:lvl1pPr>
            <a:lvl2pPr marL="457200" indent="0" rtl="0">
              <a:spcBef>
                <a:spcPts val="0"/>
              </a:spcBef>
              <a:buFont typeface="Arial"/>
              <a:buNone/>
              <a:defRPr sz="1200"/>
            </a:lvl2pPr>
            <a:lvl3pPr marL="914400" indent="0" rtl="0">
              <a:spcBef>
                <a:spcPts val="0"/>
              </a:spcBef>
              <a:buFont typeface="Arial"/>
              <a:buNone/>
              <a:defRPr sz="1000"/>
            </a:lvl3pPr>
            <a:lvl4pPr marL="1371600" indent="0" rtl="0">
              <a:spcBef>
                <a:spcPts val="0"/>
              </a:spcBef>
              <a:buFont typeface="Arial"/>
              <a:buNone/>
              <a:defRPr sz="900"/>
            </a:lvl4pPr>
            <a:lvl5pPr marL="1828800" indent="0" rtl="0">
              <a:spcBef>
                <a:spcPts val="0"/>
              </a:spcBef>
              <a:buFont typeface="Arial"/>
              <a:buNone/>
              <a:defRPr sz="900"/>
            </a:lvl5pPr>
            <a:lvl6pPr marL="2286000" indent="0" rtl="0">
              <a:spcBef>
                <a:spcPts val="0"/>
              </a:spcBef>
              <a:buFont typeface="Arial"/>
              <a:buNone/>
              <a:defRPr sz="900"/>
            </a:lvl6pPr>
            <a:lvl7pPr marL="2743200" indent="0" rtl="0">
              <a:spcBef>
                <a:spcPts val="0"/>
              </a:spcBef>
              <a:buFont typeface="Arial"/>
              <a:buNone/>
              <a:defRPr sz="900"/>
            </a:lvl7pPr>
            <a:lvl8pPr marL="3200400" indent="0" rtl="0">
              <a:spcBef>
                <a:spcPts val="0"/>
              </a:spcBef>
              <a:buFont typeface="Arial"/>
              <a:buNone/>
              <a:defRPr sz="900"/>
            </a:lvl8pPr>
            <a:lvl9pPr marL="3657600" indent="0" rtl="0">
              <a:spcBef>
                <a:spcPts val="0"/>
              </a:spcBef>
              <a:buFont typeface="Arial"/>
              <a:buNone/>
              <a:defRPr sz="9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457200" y="533400"/>
            <a:ext cx="8229600" cy="990599"/>
          </a:xfrm>
          <a:prstGeom prst="rect">
            <a:avLst/>
          </a:prstGeom>
          <a:noFill/>
          <a:ln>
            <a:noFill/>
          </a:ln>
        </p:spPr>
        <p:txBody>
          <a:bodyPr lIns="91425" tIns="91425" rIns="91425" bIns="91425" anchor="t" anchorCtr="0"/>
          <a:lstStyle>
            <a:lvl1pPr algn="l" rtl="0">
              <a:spcBef>
                <a:spcPts val="0"/>
              </a:spcBef>
              <a:buFont typeface="Arial"/>
              <a:buNone/>
              <a:defRPr sz="4000" baseline="0">
                <a:solidFill>
                  <a:schemeClr val="lt2"/>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457200" y="1600200"/>
            <a:ext cx="8229600" cy="4876799"/>
          </a:xfrm>
          <a:prstGeom prst="rect">
            <a:avLst/>
          </a:prstGeom>
          <a:noFill/>
          <a:ln>
            <a:noFill/>
          </a:ln>
        </p:spPr>
        <p:txBody>
          <a:bodyPr lIns="91425" tIns="91425" rIns="91425" bIns="91425" anchor="t" anchorCtr="0"/>
          <a:lstStyle>
            <a:lvl1pPr marL="182880" indent="-106679" algn="l" rtl="0">
              <a:spcBef>
                <a:spcPts val="480"/>
              </a:spcBef>
              <a:buClr>
                <a:schemeClr val="accent1"/>
              </a:buClr>
              <a:buFont typeface="Arial"/>
              <a:buChar char="●"/>
              <a:defRPr sz="2400">
                <a:solidFill>
                  <a:schemeClr val="lt1"/>
                </a:solidFill>
                <a:latin typeface="Arial"/>
                <a:ea typeface="Arial"/>
                <a:cs typeface="Arial"/>
                <a:sym typeface="Arial"/>
              </a:defRPr>
            </a:lvl1pPr>
            <a:lvl2pPr marL="457200" indent="-127000" algn="l" rtl="0">
              <a:spcBef>
                <a:spcPts val="400"/>
              </a:spcBef>
              <a:buClr>
                <a:schemeClr val="accent1"/>
              </a:buClr>
              <a:buFont typeface="Arial"/>
              <a:buChar char="●"/>
              <a:defRPr sz="2000">
                <a:solidFill>
                  <a:schemeClr val="lt1"/>
                </a:solidFill>
                <a:latin typeface="Arial"/>
                <a:ea typeface="Arial"/>
                <a:cs typeface="Arial"/>
                <a:sym typeface="Arial"/>
              </a:defRPr>
            </a:lvl2pPr>
            <a:lvl3pPr marL="731520" indent="-125094" algn="l" rtl="0">
              <a:spcBef>
                <a:spcPts val="360"/>
              </a:spcBef>
              <a:buClr>
                <a:schemeClr val="accent1"/>
              </a:buClr>
              <a:buFont typeface="Arial"/>
              <a:buChar char="●"/>
              <a:defRPr sz="1800">
                <a:solidFill>
                  <a:schemeClr val="lt1"/>
                </a:solidFill>
                <a:latin typeface="Arial"/>
                <a:ea typeface="Arial"/>
                <a:cs typeface="Arial"/>
                <a:sym typeface="Arial"/>
              </a:defRPr>
            </a:lvl3pPr>
            <a:lvl4pPr marL="1005839" indent="-132714" algn="l" rtl="0">
              <a:spcBef>
                <a:spcPts val="320"/>
              </a:spcBef>
              <a:buClr>
                <a:schemeClr val="accent1"/>
              </a:buClr>
              <a:buFont typeface="Arial"/>
              <a:buChar char="●"/>
              <a:defRPr sz="1600">
                <a:solidFill>
                  <a:schemeClr val="lt1"/>
                </a:solidFill>
                <a:latin typeface="Arial"/>
                <a:ea typeface="Arial"/>
                <a:cs typeface="Arial"/>
                <a:sym typeface="Arial"/>
              </a:defRPr>
            </a:lvl4pPr>
            <a:lvl5pPr marL="1188720" indent="-93344" algn="l" rtl="0">
              <a:spcBef>
                <a:spcPts val="280"/>
              </a:spcBef>
              <a:buClr>
                <a:schemeClr val="accent1"/>
              </a:buClr>
              <a:buFont typeface="Arial"/>
              <a:buChar char="●"/>
              <a:defRPr sz="1400" baseline="0">
                <a:solidFill>
                  <a:schemeClr val="lt1"/>
                </a:solidFill>
                <a:latin typeface="Arial"/>
                <a:ea typeface="Arial"/>
                <a:cs typeface="Arial"/>
                <a:sym typeface="Arial"/>
              </a:defRPr>
            </a:lvl5pPr>
            <a:lvl6pPr marL="1371600" indent="-139700" algn="l" rtl="0">
              <a:spcBef>
                <a:spcPts val="260"/>
              </a:spcBef>
              <a:buClr>
                <a:schemeClr val="accent1"/>
              </a:buClr>
              <a:buFont typeface="Arial"/>
              <a:buChar char="●"/>
              <a:defRPr sz="1300">
                <a:solidFill>
                  <a:schemeClr val="lt1"/>
                </a:solidFill>
                <a:latin typeface="Arial"/>
                <a:ea typeface="Arial"/>
                <a:cs typeface="Arial"/>
                <a:sym typeface="Arial"/>
              </a:defRPr>
            </a:lvl6pPr>
            <a:lvl7pPr marL="1554480" indent="-132080" algn="l" rtl="0">
              <a:spcBef>
                <a:spcPts val="260"/>
              </a:spcBef>
              <a:buClr>
                <a:schemeClr val="accent1"/>
              </a:buClr>
              <a:buFont typeface="Arial"/>
              <a:buChar char="●"/>
              <a:defRPr sz="1300">
                <a:solidFill>
                  <a:schemeClr val="lt1"/>
                </a:solidFill>
                <a:latin typeface="Arial"/>
                <a:ea typeface="Arial"/>
                <a:cs typeface="Arial"/>
                <a:sym typeface="Arial"/>
              </a:defRPr>
            </a:lvl7pPr>
            <a:lvl8pPr marL="1737360" indent="-137160" algn="l" rtl="0">
              <a:spcBef>
                <a:spcPts val="260"/>
              </a:spcBef>
              <a:buClr>
                <a:schemeClr val="accent1"/>
              </a:buClr>
              <a:buFont typeface="Arial"/>
              <a:buChar char="●"/>
              <a:defRPr sz="1300">
                <a:solidFill>
                  <a:schemeClr val="lt1"/>
                </a:solidFill>
                <a:latin typeface="Arial"/>
                <a:ea typeface="Arial"/>
                <a:cs typeface="Arial"/>
                <a:sym typeface="Arial"/>
              </a:defRPr>
            </a:lvl8pPr>
            <a:lvl9pPr marL="1920240" indent="-142239" algn="l" rtl="0">
              <a:spcBef>
                <a:spcPts val="260"/>
              </a:spcBef>
              <a:buClr>
                <a:schemeClr val="accent1"/>
              </a:buClr>
              <a:buFont typeface="Arial"/>
              <a:buChar char="●"/>
              <a:defRPr sz="1300">
                <a:solidFill>
                  <a:schemeClr val="lt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cSld name="PICTURE_WITH_CAPTION_TEX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792479"/>
            <a:ext cx="2142679" cy="1264920"/>
          </a:xfrm>
          <a:prstGeom prst="rect">
            <a:avLst/>
          </a:prstGeom>
          <a:noFill/>
          <a:ln>
            <a:noFill/>
          </a:ln>
        </p:spPr>
        <p:txBody>
          <a:bodyPr lIns="91425" tIns="91425" rIns="91425" bIns="91425" anchor="b" anchorCtr="0"/>
          <a:lstStyle>
            <a:lvl1pPr algn="l" rtl="0">
              <a:spcBef>
                <a:spcPts val="0"/>
              </a:spcBef>
              <a:defRPr sz="2400" b="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4" name="Shape 24"/>
          <p:cNvSpPr>
            <a:spLocks noGrp="1"/>
          </p:cNvSpPr>
          <p:nvPr>
            <p:ph type="pic" idx="2"/>
          </p:nvPr>
        </p:nvSpPr>
        <p:spPr>
          <a:xfrm>
            <a:off x="2858609" y="838200"/>
            <a:ext cx="5904389" cy="5500456"/>
          </a:xfrm>
          <a:prstGeom prst="rect">
            <a:avLst/>
          </a:prstGeom>
          <a:solidFill>
            <a:schemeClr val="dk2"/>
          </a:solidFill>
          <a:ln w="76200" cap="flat">
            <a:solidFill>
              <a:srgbClr val="FFFFFF"/>
            </a:solidFill>
            <a:prstDash val="solid"/>
            <a:miter/>
            <a:headEnd type="none" w="med" len="med"/>
            <a:tailEnd type="none" w="med" len="med"/>
          </a:ln>
        </p:spPr>
        <p:txBody>
          <a:bodyPr lIns="91425" tIns="91425" rIns="91425" bIns="91425" anchor="t" anchorCtr="0"/>
          <a:lstStyle>
            <a:lvl1pPr marL="0" marR="0" indent="0" algn="l" rtl="0">
              <a:spcBef>
                <a:spcPts val="0"/>
              </a:spcBef>
              <a:buClr>
                <a:schemeClr val="lt1"/>
              </a:buClr>
              <a:buFont typeface="Arial"/>
              <a:buNone/>
              <a:defRPr sz="3200" b="0" i="0" u="none" strike="noStrike" cap="none" baseline="0">
                <a:solidFill>
                  <a:schemeClr val="lt1"/>
                </a:solidFill>
                <a:latin typeface="Arial"/>
                <a:ea typeface="Arial"/>
                <a:cs typeface="Arial"/>
                <a:sym typeface="Arial"/>
              </a:defRPr>
            </a:lvl1pPr>
            <a:lvl2pPr marL="457200" marR="0" indent="0" algn="l" rtl="0">
              <a:spcBef>
                <a:spcPts val="0"/>
              </a:spcBef>
              <a:buClr>
                <a:schemeClr val="lt1"/>
              </a:buClr>
              <a:buFont typeface="Arial"/>
              <a:buNone/>
              <a:defRPr sz="2800" b="0" i="0" u="none" strike="noStrike" cap="none" baseline="0">
                <a:solidFill>
                  <a:schemeClr val="lt1"/>
                </a:solidFill>
                <a:latin typeface="Arial"/>
                <a:ea typeface="Arial"/>
                <a:cs typeface="Arial"/>
                <a:sym typeface="Arial"/>
              </a:defRPr>
            </a:lvl2pPr>
            <a:lvl3pPr marL="914400" marR="0" indent="0" algn="l" rtl="0">
              <a:spcBef>
                <a:spcPts val="0"/>
              </a:spcBef>
              <a:buClr>
                <a:schemeClr val="lt1"/>
              </a:buClr>
              <a:buFont typeface="Arial"/>
              <a:buNone/>
              <a:defRPr sz="2400" b="0" i="0" u="none" strike="noStrike" cap="none" baseline="0">
                <a:solidFill>
                  <a:schemeClr val="lt1"/>
                </a:solidFill>
                <a:latin typeface="Arial"/>
                <a:ea typeface="Arial"/>
                <a:cs typeface="Arial"/>
                <a:sym typeface="Arial"/>
              </a:defRPr>
            </a:lvl3pPr>
            <a:lvl4pPr marL="1371600" marR="0" indent="0" algn="l" rtl="0">
              <a:spcBef>
                <a:spcPts val="0"/>
              </a:spcBef>
              <a:buClr>
                <a:schemeClr val="lt1"/>
              </a:buClr>
              <a:buFont typeface="Arial"/>
              <a:buNone/>
              <a:defRPr sz="2000" b="0" i="0" u="none" strike="noStrike" cap="none" baseline="0">
                <a:solidFill>
                  <a:schemeClr val="lt1"/>
                </a:solidFill>
                <a:latin typeface="Arial"/>
                <a:ea typeface="Arial"/>
                <a:cs typeface="Arial"/>
                <a:sym typeface="Arial"/>
              </a:defRPr>
            </a:lvl4pPr>
            <a:lvl5pPr marL="1828800" marR="0" indent="0" algn="l" rtl="0">
              <a:spcBef>
                <a:spcPts val="0"/>
              </a:spcBef>
              <a:buClr>
                <a:schemeClr val="lt1"/>
              </a:buClr>
              <a:buFont typeface="Arial"/>
              <a:buNone/>
              <a:defRPr sz="2000" b="0" i="0" u="none" strike="noStrike" cap="none" baseline="0">
                <a:solidFill>
                  <a:schemeClr val="lt1"/>
                </a:solidFill>
                <a:latin typeface="Arial"/>
                <a:ea typeface="Arial"/>
                <a:cs typeface="Arial"/>
                <a:sym typeface="Arial"/>
              </a:defRPr>
            </a:lvl5pPr>
            <a:lvl6pPr marL="2286000" marR="0" indent="0" algn="l" rtl="0">
              <a:spcBef>
                <a:spcPts val="0"/>
              </a:spcBef>
              <a:buClr>
                <a:schemeClr val="lt1"/>
              </a:buClr>
              <a:buFont typeface="Arial"/>
              <a:buNone/>
              <a:defRPr sz="2000" b="0" i="0" u="none" strike="noStrike" cap="none" baseline="0">
                <a:solidFill>
                  <a:schemeClr val="lt1"/>
                </a:solidFill>
                <a:latin typeface="Arial"/>
                <a:ea typeface="Arial"/>
                <a:cs typeface="Arial"/>
                <a:sym typeface="Arial"/>
              </a:defRPr>
            </a:lvl6pPr>
            <a:lvl7pPr marL="2743200" marR="0" indent="0" algn="l" rtl="0">
              <a:spcBef>
                <a:spcPts val="0"/>
              </a:spcBef>
              <a:buClr>
                <a:schemeClr val="lt1"/>
              </a:buClr>
              <a:buFont typeface="Arial"/>
              <a:buNone/>
              <a:defRPr sz="2000" b="0" i="0" u="none" strike="noStrike" cap="none" baseline="0">
                <a:solidFill>
                  <a:schemeClr val="lt1"/>
                </a:solidFill>
                <a:latin typeface="Arial"/>
                <a:ea typeface="Arial"/>
                <a:cs typeface="Arial"/>
                <a:sym typeface="Arial"/>
              </a:defRPr>
            </a:lvl7pPr>
            <a:lvl8pPr marL="3200400" marR="0" indent="0" algn="l" rtl="0">
              <a:spcBef>
                <a:spcPts val="0"/>
              </a:spcBef>
              <a:buClr>
                <a:schemeClr val="lt1"/>
              </a:buClr>
              <a:buFont typeface="Arial"/>
              <a:buNone/>
              <a:defRPr sz="2000" b="0" i="0" u="none" strike="noStrike" cap="none" baseline="0">
                <a:solidFill>
                  <a:schemeClr val="lt1"/>
                </a:solidFill>
                <a:latin typeface="Arial"/>
                <a:ea typeface="Arial"/>
                <a:cs typeface="Arial"/>
                <a:sym typeface="Arial"/>
              </a:defRPr>
            </a:lvl8pPr>
            <a:lvl9pPr marL="3657600" marR="0" indent="0" algn="l" rtl="0">
              <a:spcBef>
                <a:spcPts val="0"/>
              </a:spcBef>
              <a:buClr>
                <a:schemeClr val="lt1"/>
              </a:buClr>
              <a:buFont typeface="Arial"/>
              <a:buNone/>
              <a:defRPr sz="2000" b="0" i="0" u="none" strike="noStrike" cap="none" baseline="0">
                <a:solidFill>
                  <a:schemeClr val="lt1"/>
                </a:solidFill>
                <a:latin typeface="Arial"/>
                <a:ea typeface="Arial"/>
                <a:cs typeface="Arial"/>
                <a:sym typeface="Arial"/>
              </a:defRPr>
            </a:lvl9pPr>
          </a:lstStyle>
          <a:p>
            <a:endParaRPr/>
          </a:p>
        </p:txBody>
      </p:sp>
      <p:sp>
        <p:nvSpPr>
          <p:cNvPr id="25" name="Shape 25"/>
          <p:cNvSpPr txBox="1">
            <a:spLocks noGrp="1"/>
          </p:cNvSpPr>
          <p:nvPr>
            <p:ph type="body" idx="1"/>
          </p:nvPr>
        </p:nvSpPr>
        <p:spPr>
          <a:xfrm>
            <a:off x="457200" y="2133600"/>
            <a:ext cx="2139695" cy="4242815"/>
          </a:xfrm>
          <a:prstGeom prst="rect">
            <a:avLst/>
          </a:prstGeom>
          <a:noFill/>
          <a:ln>
            <a:noFill/>
          </a:ln>
        </p:spPr>
        <p:txBody>
          <a:bodyPr lIns="91425" tIns="91425" rIns="91425" bIns="91425" anchor="t" anchorCtr="0"/>
          <a:lstStyle>
            <a:lvl1pPr marL="0" indent="0" rtl="0">
              <a:spcBef>
                <a:spcPts val="0"/>
              </a:spcBef>
              <a:buFont typeface="Arial"/>
              <a:buNone/>
              <a:defRPr sz="1400"/>
            </a:lvl1pPr>
            <a:lvl2pPr marL="457200" indent="0" rtl="0">
              <a:spcBef>
                <a:spcPts val="0"/>
              </a:spcBef>
              <a:buFont typeface="Arial"/>
              <a:buNone/>
              <a:defRPr sz="1200"/>
            </a:lvl2pPr>
            <a:lvl3pPr marL="914400" indent="0" rtl="0">
              <a:spcBef>
                <a:spcPts val="0"/>
              </a:spcBef>
              <a:buFont typeface="Arial"/>
              <a:buNone/>
              <a:defRPr sz="1000"/>
            </a:lvl3pPr>
            <a:lvl4pPr marL="1371600" indent="0" rtl="0">
              <a:spcBef>
                <a:spcPts val="0"/>
              </a:spcBef>
              <a:buFont typeface="Arial"/>
              <a:buNone/>
              <a:defRPr sz="900"/>
            </a:lvl4pPr>
            <a:lvl5pPr marL="1828800" indent="0" rtl="0">
              <a:spcBef>
                <a:spcPts val="0"/>
              </a:spcBef>
              <a:buFont typeface="Arial"/>
              <a:buNone/>
              <a:defRPr sz="900"/>
            </a:lvl5pPr>
            <a:lvl6pPr marL="2286000" indent="0" rtl="0">
              <a:spcBef>
                <a:spcPts val="0"/>
              </a:spcBef>
              <a:buFont typeface="Arial"/>
              <a:buNone/>
              <a:defRPr sz="900"/>
            </a:lvl6pPr>
            <a:lvl7pPr marL="2743200" indent="0" rtl="0">
              <a:spcBef>
                <a:spcPts val="0"/>
              </a:spcBef>
              <a:buFont typeface="Arial"/>
              <a:buNone/>
              <a:defRPr sz="900"/>
            </a:lvl7pPr>
            <a:lvl8pPr marL="3200400" indent="0" rtl="0">
              <a:spcBef>
                <a:spcPts val="0"/>
              </a:spcBef>
              <a:buFont typeface="Arial"/>
              <a:buNone/>
              <a:defRPr sz="900"/>
            </a:lvl8pPr>
            <a:lvl9pPr marL="3657600" indent="0" rtl="0">
              <a:spcBef>
                <a:spcPts val="0"/>
              </a:spcBef>
              <a:buFont typeface="Arial"/>
              <a:buNone/>
              <a:defRPr sz="9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6"/>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533400"/>
            <a:ext cx="8229600" cy="990599"/>
          </a:xfrm>
          <a:prstGeom prst="rect">
            <a:avLst/>
          </a:prstGeom>
          <a:noFill/>
          <a:ln>
            <a:noFill/>
          </a:ln>
        </p:spPr>
        <p:txBody>
          <a:bodyPr lIns="91425" tIns="91425" rIns="91425" bIns="91425" anchor="t" anchorCtr="0"/>
          <a:lstStyle>
            <a:lvl1pPr algn="l" rtl="0">
              <a:spcBef>
                <a:spcPts val="0"/>
              </a:spcBef>
              <a:buFont typeface="Arial"/>
              <a:buNone/>
              <a:defRPr sz="4000" baseline="0">
                <a:solidFill>
                  <a:schemeClr val="lt2"/>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00" y="533400"/>
            <a:ext cx="8229600" cy="990599"/>
          </a:xfrm>
          <a:prstGeom prst="rect">
            <a:avLst/>
          </a:prstGeom>
          <a:noFill/>
          <a:ln>
            <a:noFill/>
          </a:ln>
        </p:spPr>
        <p:txBody>
          <a:bodyPr lIns="91425" tIns="91425" rIns="91425" bIns="91425" anchor="t" anchorCtr="0"/>
          <a:lstStyle>
            <a:lvl1pPr algn="l" rtl="0">
              <a:spcBef>
                <a:spcPts val="0"/>
              </a:spcBef>
              <a:buFont typeface="Arial"/>
              <a:buNone/>
              <a:defRPr sz="4000" baseline="0">
                <a:solidFill>
                  <a:schemeClr val="lt2"/>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1" name="Shape 31"/>
          <p:cNvSpPr txBox="1">
            <a:spLocks noGrp="1"/>
          </p:cNvSpPr>
          <p:nvPr>
            <p:ph type="body" idx="1"/>
          </p:nvPr>
        </p:nvSpPr>
        <p:spPr>
          <a:xfrm>
            <a:off x="457200" y="1673351"/>
            <a:ext cx="4038599" cy="471830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32" name="Shape 32"/>
          <p:cNvSpPr txBox="1">
            <a:spLocks noGrp="1"/>
          </p:cNvSpPr>
          <p:nvPr>
            <p:ph type="body" idx="2"/>
          </p:nvPr>
        </p:nvSpPr>
        <p:spPr>
          <a:xfrm>
            <a:off x="4648200" y="1673351"/>
            <a:ext cx="4038599" cy="471830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533400"/>
            <a:ext cx="8229600" cy="990599"/>
          </a:xfrm>
          <a:prstGeom prst="rect">
            <a:avLst/>
          </a:prstGeom>
          <a:noFill/>
          <a:ln>
            <a:noFill/>
          </a:ln>
        </p:spPr>
        <p:txBody>
          <a:bodyPr lIns="91425" tIns="91425" rIns="91425" bIns="91425" anchor="t" anchorCtr="0"/>
          <a:lstStyle>
            <a:lvl1pPr algn="l" rtl="0">
              <a:spcBef>
                <a:spcPts val="0"/>
              </a:spcBef>
              <a:buFont typeface="Arial"/>
              <a:buNone/>
              <a:defRPr sz="4000" baseline="0">
                <a:solidFill>
                  <a:schemeClr val="lt2"/>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5" name="Shape 35"/>
          <p:cNvSpPr txBox="1">
            <a:spLocks noGrp="1"/>
          </p:cNvSpPr>
          <p:nvPr>
            <p:ph type="body" idx="1"/>
          </p:nvPr>
        </p:nvSpPr>
        <p:spPr>
          <a:xfrm>
            <a:off x="457200" y="1600200"/>
            <a:ext cx="8229600" cy="4876799"/>
          </a:xfrm>
          <a:prstGeom prst="rect">
            <a:avLst/>
          </a:prstGeom>
          <a:noFill/>
          <a:ln>
            <a:noFill/>
          </a:ln>
        </p:spPr>
        <p:txBody>
          <a:bodyPr lIns="91425" tIns="91425" rIns="91425" bIns="91425" anchor="t" anchorCtr="0"/>
          <a:lstStyle>
            <a:lvl1pPr marL="182880" indent="-106679" algn="l" rtl="0">
              <a:spcBef>
                <a:spcPts val="480"/>
              </a:spcBef>
              <a:buClr>
                <a:schemeClr val="accent1"/>
              </a:buClr>
              <a:buFont typeface="Arial"/>
              <a:buChar char="●"/>
              <a:defRPr sz="2400">
                <a:solidFill>
                  <a:schemeClr val="lt1"/>
                </a:solidFill>
                <a:latin typeface="Arial"/>
                <a:ea typeface="Arial"/>
                <a:cs typeface="Arial"/>
                <a:sym typeface="Arial"/>
              </a:defRPr>
            </a:lvl1pPr>
            <a:lvl2pPr marL="457200" indent="-127000" algn="l" rtl="0">
              <a:spcBef>
                <a:spcPts val="400"/>
              </a:spcBef>
              <a:buClr>
                <a:schemeClr val="accent1"/>
              </a:buClr>
              <a:buFont typeface="Arial"/>
              <a:buChar char="●"/>
              <a:defRPr sz="2000">
                <a:solidFill>
                  <a:schemeClr val="lt1"/>
                </a:solidFill>
                <a:latin typeface="Arial"/>
                <a:ea typeface="Arial"/>
                <a:cs typeface="Arial"/>
                <a:sym typeface="Arial"/>
              </a:defRPr>
            </a:lvl2pPr>
            <a:lvl3pPr marL="731520" indent="-125094" algn="l" rtl="0">
              <a:spcBef>
                <a:spcPts val="360"/>
              </a:spcBef>
              <a:buClr>
                <a:schemeClr val="accent1"/>
              </a:buClr>
              <a:buFont typeface="Arial"/>
              <a:buChar char="●"/>
              <a:defRPr sz="1800">
                <a:solidFill>
                  <a:schemeClr val="lt1"/>
                </a:solidFill>
                <a:latin typeface="Arial"/>
                <a:ea typeface="Arial"/>
                <a:cs typeface="Arial"/>
                <a:sym typeface="Arial"/>
              </a:defRPr>
            </a:lvl3pPr>
            <a:lvl4pPr marL="1005839" indent="-132714" algn="l" rtl="0">
              <a:spcBef>
                <a:spcPts val="320"/>
              </a:spcBef>
              <a:buClr>
                <a:schemeClr val="accent1"/>
              </a:buClr>
              <a:buFont typeface="Arial"/>
              <a:buChar char="●"/>
              <a:defRPr sz="1600">
                <a:solidFill>
                  <a:schemeClr val="lt1"/>
                </a:solidFill>
                <a:latin typeface="Arial"/>
                <a:ea typeface="Arial"/>
                <a:cs typeface="Arial"/>
                <a:sym typeface="Arial"/>
              </a:defRPr>
            </a:lvl4pPr>
            <a:lvl5pPr marL="1188720" indent="-93344" algn="l" rtl="0">
              <a:spcBef>
                <a:spcPts val="280"/>
              </a:spcBef>
              <a:buClr>
                <a:schemeClr val="accent1"/>
              </a:buClr>
              <a:buFont typeface="Arial"/>
              <a:buChar char="●"/>
              <a:defRPr sz="1400" baseline="0">
                <a:solidFill>
                  <a:schemeClr val="lt1"/>
                </a:solidFill>
                <a:latin typeface="Arial"/>
                <a:ea typeface="Arial"/>
                <a:cs typeface="Arial"/>
                <a:sym typeface="Arial"/>
              </a:defRPr>
            </a:lvl5pPr>
            <a:lvl6pPr marL="1371600" indent="-139700" algn="l" rtl="0">
              <a:spcBef>
                <a:spcPts val="260"/>
              </a:spcBef>
              <a:buClr>
                <a:schemeClr val="accent1"/>
              </a:buClr>
              <a:buFont typeface="Arial"/>
              <a:buChar char="●"/>
              <a:defRPr sz="1300">
                <a:solidFill>
                  <a:schemeClr val="lt1"/>
                </a:solidFill>
                <a:latin typeface="Arial"/>
                <a:ea typeface="Arial"/>
                <a:cs typeface="Arial"/>
                <a:sym typeface="Arial"/>
              </a:defRPr>
            </a:lvl6pPr>
            <a:lvl7pPr marL="1554480" indent="-132080" algn="l" rtl="0">
              <a:spcBef>
                <a:spcPts val="260"/>
              </a:spcBef>
              <a:buClr>
                <a:schemeClr val="accent1"/>
              </a:buClr>
              <a:buFont typeface="Arial"/>
              <a:buChar char="●"/>
              <a:defRPr sz="1300">
                <a:solidFill>
                  <a:schemeClr val="lt1"/>
                </a:solidFill>
                <a:latin typeface="Arial"/>
                <a:ea typeface="Arial"/>
                <a:cs typeface="Arial"/>
                <a:sym typeface="Arial"/>
              </a:defRPr>
            </a:lvl7pPr>
            <a:lvl8pPr marL="1737360" indent="-137160" algn="l" rtl="0">
              <a:spcBef>
                <a:spcPts val="260"/>
              </a:spcBef>
              <a:buClr>
                <a:schemeClr val="accent1"/>
              </a:buClr>
              <a:buFont typeface="Arial"/>
              <a:buChar char="●"/>
              <a:defRPr sz="1300">
                <a:solidFill>
                  <a:schemeClr val="lt1"/>
                </a:solidFill>
                <a:latin typeface="Arial"/>
                <a:ea typeface="Arial"/>
                <a:cs typeface="Arial"/>
                <a:sym typeface="Arial"/>
              </a:defRPr>
            </a:lvl8pPr>
            <a:lvl9pPr marL="1920240" indent="-142239" algn="l" rtl="0">
              <a:spcBef>
                <a:spcPts val="260"/>
              </a:spcBef>
              <a:buClr>
                <a:schemeClr val="accent1"/>
              </a:buClr>
              <a:buFont typeface="Arial"/>
              <a:buChar char="●"/>
              <a:defRPr sz="1300">
                <a:solidFill>
                  <a:schemeClr val="lt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45"/>
        <p:cNvGrpSpPr/>
        <p:nvPr/>
      </p:nvGrpSpPr>
      <p:grpSpPr>
        <a:xfrm>
          <a:off x="0" y="0"/>
          <a:ext cx="0" cy="0"/>
          <a:chOff x="0" y="0"/>
          <a:chExt cx="0" cy="0"/>
        </a:xfrm>
      </p:grpSpPr>
      <p:sp>
        <p:nvSpPr>
          <p:cNvPr id="46" name="Shape 46"/>
          <p:cNvSpPr txBox="1">
            <a:spLocks noGrp="1"/>
          </p:cNvSpPr>
          <p:nvPr>
            <p:ph type="ctrTitle"/>
          </p:nvPr>
        </p:nvSpPr>
        <p:spPr>
          <a:xfrm>
            <a:off x="685800" y="1371600"/>
            <a:ext cx="7848599" cy="1927224"/>
          </a:xfrm>
          <a:prstGeom prst="rect">
            <a:avLst/>
          </a:prstGeom>
          <a:noFill/>
          <a:ln>
            <a:noFill/>
          </a:ln>
        </p:spPr>
        <p:txBody>
          <a:bodyPr lIns="91425" tIns="91425" rIns="91425" bIns="91425" anchor="b" anchorCtr="0"/>
          <a:lstStyle>
            <a:lvl1pPr marL="0" marR="0" indent="0" algn="l" rtl="0">
              <a:spcBef>
                <a:spcPts val="0"/>
              </a:spcBef>
              <a:buClr>
                <a:schemeClr val="lt2"/>
              </a:buClr>
              <a:buFont typeface="Arial"/>
              <a:buNone/>
              <a:defRPr sz="5400" b="0" i="0" u="none" strike="noStrike" cap="small" baseline="0">
                <a:solidFill>
                  <a:schemeClr val="lt2"/>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7" name="Shape 47"/>
          <p:cNvSpPr txBox="1">
            <a:spLocks noGrp="1"/>
          </p:cNvSpPr>
          <p:nvPr>
            <p:ph type="subTitle" idx="1"/>
          </p:nvPr>
        </p:nvSpPr>
        <p:spPr>
          <a:xfrm>
            <a:off x="685800" y="3505200"/>
            <a:ext cx="6400799" cy="1752600"/>
          </a:xfrm>
          <a:prstGeom prst="rect">
            <a:avLst/>
          </a:prstGeom>
          <a:noFill/>
          <a:ln>
            <a:noFill/>
          </a:ln>
        </p:spPr>
        <p:txBody>
          <a:bodyPr lIns="91425" tIns="91425" rIns="91425" bIns="91425" anchor="t" anchorCtr="0"/>
          <a:lstStyle>
            <a:lvl1pPr marL="0" marR="0" indent="0" algn="l" rtl="0">
              <a:spcBef>
                <a:spcPts val="480"/>
              </a:spcBef>
              <a:buClr>
                <a:schemeClr val="accent1"/>
              </a:buClr>
              <a:buFont typeface="Arial"/>
              <a:buNone/>
              <a:defRPr sz="2400" b="0" i="0" u="none" strike="noStrike" cap="none" baseline="0">
                <a:solidFill>
                  <a:srgbClr val="FEFEFE"/>
                </a:solidFill>
                <a:latin typeface="Arial"/>
                <a:ea typeface="Arial"/>
                <a:cs typeface="Arial"/>
                <a:sym typeface="Arial"/>
              </a:defRPr>
            </a:lvl1pPr>
            <a:lvl2pPr marL="457200" marR="0" indent="0" algn="ctr" rtl="0">
              <a:spcBef>
                <a:spcPts val="400"/>
              </a:spcBef>
              <a:buClr>
                <a:schemeClr val="accent1"/>
              </a:buClr>
              <a:buFont typeface="Arial"/>
              <a:buNone/>
              <a:defRPr sz="2000" b="0" i="0" u="none" strike="noStrike" cap="none" baseline="0">
                <a:solidFill>
                  <a:srgbClr val="FEFEFE"/>
                </a:solidFill>
                <a:latin typeface="Arial"/>
                <a:ea typeface="Arial"/>
                <a:cs typeface="Arial"/>
                <a:sym typeface="Arial"/>
              </a:defRPr>
            </a:lvl2pPr>
            <a:lvl3pPr marL="914400" marR="0" indent="0" algn="ctr" rtl="0">
              <a:spcBef>
                <a:spcPts val="360"/>
              </a:spcBef>
              <a:buClr>
                <a:schemeClr val="accent1"/>
              </a:buClr>
              <a:buFont typeface="Arial"/>
              <a:buNone/>
              <a:defRPr sz="1800" b="0" i="0" u="none" strike="noStrike" cap="none" baseline="0">
                <a:solidFill>
                  <a:srgbClr val="FEFEFE"/>
                </a:solidFill>
                <a:latin typeface="Arial"/>
                <a:ea typeface="Arial"/>
                <a:cs typeface="Arial"/>
                <a:sym typeface="Arial"/>
              </a:defRPr>
            </a:lvl3pPr>
            <a:lvl4pPr marL="1371600" marR="0" indent="0" algn="ctr" rtl="0">
              <a:spcBef>
                <a:spcPts val="320"/>
              </a:spcBef>
              <a:buClr>
                <a:schemeClr val="accent1"/>
              </a:buClr>
              <a:buFont typeface="Arial"/>
              <a:buNone/>
              <a:defRPr sz="1600" b="0" i="0" u="none" strike="noStrike" cap="none" baseline="0">
                <a:solidFill>
                  <a:srgbClr val="FEFEFE"/>
                </a:solidFill>
                <a:latin typeface="Arial"/>
                <a:ea typeface="Arial"/>
                <a:cs typeface="Arial"/>
                <a:sym typeface="Arial"/>
              </a:defRPr>
            </a:lvl4pPr>
            <a:lvl5pPr marL="1828800" marR="0" indent="0" algn="ctr" rtl="0">
              <a:spcBef>
                <a:spcPts val="280"/>
              </a:spcBef>
              <a:buClr>
                <a:schemeClr val="accent1"/>
              </a:buClr>
              <a:buFont typeface="Arial"/>
              <a:buNone/>
              <a:defRPr sz="1400" b="0" i="0" u="none" strike="noStrike" cap="none" baseline="0">
                <a:solidFill>
                  <a:srgbClr val="FEFEFE"/>
                </a:solidFill>
                <a:latin typeface="Arial"/>
                <a:ea typeface="Arial"/>
                <a:cs typeface="Arial"/>
                <a:sym typeface="Arial"/>
              </a:defRPr>
            </a:lvl5pPr>
            <a:lvl6pPr marL="2286000" marR="0" indent="0" algn="ctr" rtl="0">
              <a:spcBef>
                <a:spcPts val="260"/>
              </a:spcBef>
              <a:buClr>
                <a:schemeClr val="accent1"/>
              </a:buClr>
              <a:buFont typeface="Arial"/>
              <a:buNone/>
              <a:defRPr sz="1300" b="0" i="0" u="none" strike="noStrike" cap="none" baseline="0">
                <a:solidFill>
                  <a:srgbClr val="FEFEFE"/>
                </a:solidFill>
                <a:latin typeface="Arial"/>
                <a:ea typeface="Arial"/>
                <a:cs typeface="Arial"/>
                <a:sym typeface="Arial"/>
              </a:defRPr>
            </a:lvl6pPr>
            <a:lvl7pPr marL="2743200" marR="0" indent="0" algn="ctr" rtl="0">
              <a:spcBef>
                <a:spcPts val="260"/>
              </a:spcBef>
              <a:buClr>
                <a:schemeClr val="accent1"/>
              </a:buClr>
              <a:buFont typeface="Arial"/>
              <a:buNone/>
              <a:defRPr sz="1300" b="0" i="0" u="none" strike="noStrike" cap="none" baseline="0">
                <a:solidFill>
                  <a:srgbClr val="FEFEFE"/>
                </a:solidFill>
                <a:latin typeface="Arial"/>
                <a:ea typeface="Arial"/>
                <a:cs typeface="Arial"/>
                <a:sym typeface="Arial"/>
              </a:defRPr>
            </a:lvl7pPr>
            <a:lvl8pPr marL="3200400" marR="0" indent="0" algn="ctr" rtl="0">
              <a:spcBef>
                <a:spcPts val="260"/>
              </a:spcBef>
              <a:buClr>
                <a:schemeClr val="accent1"/>
              </a:buClr>
              <a:buFont typeface="Arial"/>
              <a:buNone/>
              <a:defRPr sz="1300" b="0" i="0" u="none" strike="noStrike" cap="none" baseline="0">
                <a:solidFill>
                  <a:srgbClr val="FEFEFE"/>
                </a:solidFill>
                <a:latin typeface="Arial"/>
                <a:ea typeface="Arial"/>
                <a:cs typeface="Arial"/>
                <a:sym typeface="Arial"/>
              </a:defRPr>
            </a:lvl8pPr>
            <a:lvl9pPr marL="3657600" marR="0" indent="0" algn="ctr" rtl="0">
              <a:spcBef>
                <a:spcPts val="260"/>
              </a:spcBef>
              <a:buClr>
                <a:schemeClr val="accent1"/>
              </a:buClr>
              <a:buFont typeface="Arial"/>
              <a:buNone/>
              <a:defRPr sz="1300" b="0" i="0" u="none" strike="noStrike" cap="none" baseline="0">
                <a:solidFill>
                  <a:srgbClr val="FEFEFE"/>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_HEADER">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722312" y="2362200"/>
            <a:ext cx="7772400" cy="2200275"/>
          </a:xfrm>
          <a:prstGeom prst="rect">
            <a:avLst/>
          </a:prstGeom>
          <a:noFill/>
          <a:ln>
            <a:noFill/>
          </a:ln>
        </p:spPr>
        <p:txBody>
          <a:bodyPr lIns="91425" tIns="91425" rIns="91425" bIns="91425" anchor="b" anchorCtr="0"/>
          <a:lstStyle>
            <a:lvl1pPr algn="l" rtl="0">
              <a:spcBef>
                <a:spcPts val="0"/>
              </a:spcBef>
              <a:defRPr sz="4800" b="0" cap="small"/>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9" name="Shape 59"/>
          <p:cNvSpPr txBox="1">
            <a:spLocks noGrp="1"/>
          </p:cNvSpPr>
          <p:nvPr>
            <p:ph type="body" idx="1"/>
          </p:nvPr>
        </p:nvSpPr>
        <p:spPr>
          <a:xfrm>
            <a:off x="722312" y="4626864"/>
            <a:ext cx="7772400" cy="1500187"/>
          </a:xfrm>
          <a:prstGeom prst="rect">
            <a:avLst/>
          </a:prstGeom>
          <a:noFill/>
          <a:ln>
            <a:noFill/>
          </a:ln>
        </p:spPr>
        <p:txBody>
          <a:bodyPr lIns="91425" tIns="91425" rIns="91425" bIns="91425" anchor="t" anchorCtr="0"/>
          <a:lstStyle>
            <a:lvl1pPr marL="0" indent="0" rtl="0">
              <a:spcBef>
                <a:spcPts val="0"/>
              </a:spcBef>
              <a:buFont typeface="Arial"/>
              <a:buNone/>
              <a:defRPr sz="2400">
                <a:solidFill>
                  <a:schemeClr val="lt2"/>
                </a:solidFill>
              </a:defRPr>
            </a:lvl1pPr>
            <a:lvl2pPr marL="457200" indent="0" rtl="0">
              <a:spcBef>
                <a:spcPts val="0"/>
              </a:spcBef>
              <a:buFont typeface="Arial"/>
              <a:buNone/>
              <a:defRPr sz="1800">
                <a:solidFill>
                  <a:srgbClr val="FEFEFE"/>
                </a:solidFill>
              </a:defRPr>
            </a:lvl2pPr>
            <a:lvl3pPr marL="914400" indent="0" rtl="0">
              <a:spcBef>
                <a:spcPts val="0"/>
              </a:spcBef>
              <a:buFont typeface="Arial"/>
              <a:buNone/>
              <a:defRPr sz="1600">
                <a:solidFill>
                  <a:srgbClr val="FEFEFE"/>
                </a:solidFill>
              </a:defRPr>
            </a:lvl3pPr>
            <a:lvl4pPr marL="1371600" indent="0" rtl="0">
              <a:spcBef>
                <a:spcPts val="0"/>
              </a:spcBef>
              <a:buFont typeface="Arial"/>
              <a:buNone/>
              <a:defRPr sz="1400">
                <a:solidFill>
                  <a:srgbClr val="FEFEFE"/>
                </a:solidFill>
              </a:defRPr>
            </a:lvl4pPr>
            <a:lvl5pPr marL="1828800" indent="0" rtl="0">
              <a:spcBef>
                <a:spcPts val="0"/>
              </a:spcBef>
              <a:buFont typeface="Arial"/>
              <a:buNone/>
              <a:defRPr sz="1400">
                <a:solidFill>
                  <a:srgbClr val="FEFEFE"/>
                </a:solidFill>
              </a:defRPr>
            </a:lvl5pPr>
            <a:lvl6pPr marL="2286000" indent="0" rtl="0">
              <a:spcBef>
                <a:spcPts val="0"/>
              </a:spcBef>
              <a:buFont typeface="Arial"/>
              <a:buNone/>
              <a:defRPr sz="1400">
                <a:solidFill>
                  <a:srgbClr val="FEFEFE"/>
                </a:solidFill>
              </a:defRPr>
            </a:lvl6pPr>
            <a:lvl7pPr marL="2743200" indent="0" rtl="0">
              <a:spcBef>
                <a:spcPts val="0"/>
              </a:spcBef>
              <a:buFont typeface="Arial"/>
              <a:buNone/>
              <a:defRPr sz="1400">
                <a:solidFill>
                  <a:srgbClr val="FEFEFE"/>
                </a:solidFill>
              </a:defRPr>
            </a:lvl7pPr>
            <a:lvl8pPr marL="3200400" indent="0" rtl="0">
              <a:spcBef>
                <a:spcPts val="0"/>
              </a:spcBef>
              <a:buFont typeface="Arial"/>
              <a:buNone/>
              <a:defRPr sz="1400">
                <a:solidFill>
                  <a:srgbClr val="FEFEFE"/>
                </a:solidFill>
              </a:defRPr>
            </a:lvl8pPr>
            <a:lvl9pPr marL="3657600" indent="0" rtl="0">
              <a:spcBef>
                <a:spcPts val="0"/>
              </a:spcBef>
              <a:buFont typeface="Arial"/>
              <a:buNone/>
              <a:defRPr sz="1400">
                <a:solidFill>
                  <a:srgbClr val="FEFEFE"/>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717177"/>
            </a:gs>
            <a:gs pos="39999">
              <a:srgbClr val="44444C"/>
            </a:gs>
            <a:gs pos="100000">
              <a:srgbClr val="151525"/>
            </a:gs>
            <a:gs pos="100000">
              <a:srgbClr val="151525"/>
            </a:gs>
          </a:gsLst>
          <a:lin ang="5400000" scaled="0"/>
        </a:gradFill>
        <a:effectLst/>
      </p:bgPr>
    </p:bg>
    <p:spTree>
      <p:nvGrpSpPr>
        <p:cNvPr id="1" name="Shape 8"/>
        <p:cNvGrpSpPr/>
        <p:nvPr/>
      </p:nvGrpSpPr>
      <p:grpSpPr>
        <a:xfrm>
          <a:off x="0" y="0"/>
          <a:ext cx="0" cy="0"/>
          <a:chOff x="0" y="0"/>
          <a:chExt cx="0" cy="0"/>
        </a:xfrm>
      </p:grpSpPr>
      <p:sp>
        <p:nvSpPr>
          <p:cNvPr id="9" name="Shape 9"/>
          <p:cNvSpPr/>
          <p:nvPr/>
        </p:nvSpPr>
        <p:spPr>
          <a:xfrm>
            <a:off x="0" y="220662"/>
            <a:ext cx="9144000" cy="228600"/>
          </a:xfrm>
          <a:prstGeom prst="rect">
            <a:avLst/>
          </a:prstGeom>
          <a:solidFill>
            <a:srgbClr val="FFFFFF"/>
          </a:solidFill>
          <a:ln>
            <a:noFill/>
          </a:ln>
        </p:spPr>
        <p:txBody>
          <a:bodyPr lIns="91425" tIns="45700" rIns="91425" bIns="45700" anchor="ctr" anchorCtr="0">
            <a:noAutofit/>
          </a:bodyPr>
          <a:lstStyle/>
          <a:p>
            <a:pPr>
              <a:spcBef>
                <a:spcPts val="0"/>
              </a:spcBef>
              <a:buNone/>
            </a:pPr>
            <a:endParaRPr/>
          </a:p>
        </p:txBody>
      </p:sp>
      <p:sp>
        <p:nvSpPr>
          <p:cNvPr id="10" name="Shape 10"/>
          <p:cNvSpPr txBox="1">
            <a:spLocks noGrp="1"/>
          </p:cNvSpPr>
          <p:nvPr>
            <p:ph type="title"/>
          </p:nvPr>
        </p:nvSpPr>
        <p:spPr>
          <a:xfrm>
            <a:off x="457200" y="533400"/>
            <a:ext cx="8229600" cy="990599"/>
          </a:xfrm>
          <a:prstGeom prst="rect">
            <a:avLst/>
          </a:prstGeom>
          <a:noFill/>
          <a:ln>
            <a:noFill/>
          </a:ln>
        </p:spPr>
        <p:txBody>
          <a:bodyPr lIns="91425" tIns="91425" rIns="91425" bIns="91425" anchor="ctr" anchorCtr="0"/>
          <a:lstStyle>
            <a:lvl1pPr marL="0" marR="0" indent="0" algn="l" rtl="0">
              <a:spcBef>
                <a:spcPts val="0"/>
              </a:spcBef>
              <a:buClr>
                <a:schemeClr val="lt2"/>
              </a:buClr>
              <a:buFont typeface="Arial"/>
              <a:buNone/>
              <a:defRPr sz="4000" b="0" i="0" u="none" strike="noStrike" cap="none" baseline="0">
                <a:solidFill>
                  <a:schemeClr val="lt2"/>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1" name="Shape 11"/>
          <p:cNvSpPr txBox="1">
            <a:spLocks noGrp="1"/>
          </p:cNvSpPr>
          <p:nvPr>
            <p:ph type="body" idx="1"/>
          </p:nvPr>
        </p:nvSpPr>
        <p:spPr>
          <a:xfrm>
            <a:off x="457200" y="1600200"/>
            <a:ext cx="8229600" cy="4876799"/>
          </a:xfrm>
          <a:prstGeom prst="rect">
            <a:avLst/>
          </a:prstGeom>
          <a:noFill/>
          <a:ln>
            <a:noFill/>
          </a:ln>
        </p:spPr>
        <p:txBody>
          <a:bodyPr lIns="91425" tIns="91425" rIns="91425" bIns="91425" anchor="t" anchorCtr="0"/>
          <a:lstStyle>
            <a:lvl1pPr marL="182880" marR="0" indent="-106679" algn="l" rtl="0">
              <a:spcBef>
                <a:spcPts val="480"/>
              </a:spcBef>
              <a:buClr>
                <a:schemeClr val="accent1"/>
              </a:buClr>
              <a:buFont typeface="Arial"/>
              <a:buChar char="●"/>
              <a:defRPr sz="2400" b="0" i="0" u="none" strike="noStrike" cap="none" baseline="0">
                <a:solidFill>
                  <a:schemeClr val="lt1"/>
                </a:solidFill>
                <a:latin typeface="Arial"/>
                <a:ea typeface="Arial"/>
                <a:cs typeface="Arial"/>
                <a:sym typeface="Arial"/>
              </a:defRPr>
            </a:lvl1pPr>
            <a:lvl2pPr marL="457200" marR="0" indent="-127000" algn="l" rtl="0">
              <a:spcBef>
                <a:spcPts val="400"/>
              </a:spcBef>
              <a:buClr>
                <a:schemeClr val="accent1"/>
              </a:buClr>
              <a:buFont typeface="Arial"/>
              <a:buChar char="●"/>
              <a:defRPr sz="2000" b="0" i="0" u="none" strike="noStrike" cap="none" baseline="0">
                <a:solidFill>
                  <a:schemeClr val="lt1"/>
                </a:solidFill>
                <a:latin typeface="Arial"/>
                <a:ea typeface="Arial"/>
                <a:cs typeface="Arial"/>
                <a:sym typeface="Arial"/>
              </a:defRPr>
            </a:lvl2pPr>
            <a:lvl3pPr marL="731520" marR="0" indent="-125094" algn="l" rtl="0">
              <a:spcBef>
                <a:spcPts val="360"/>
              </a:spcBef>
              <a:buClr>
                <a:schemeClr val="accent1"/>
              </a:buClr>
              <a:buFont typeface="Arial"/>
              <a:buChar char="●"/>
              <a:defRPr sz="1800" b="0" i="0" u="none" strike="noStrike" cap="none" baseline="0">
                <a:solidFill>
                  <a:schemeClr val="lt1"/>
                </a:solidFill>
                <a:latin typeface="Arial"/>
                <a:ea typeface="Arial"/>
                <a:cs typeface="Arial"/>
                <a:sym typeface="Arial"/>
              </a:defRPr>
            </a:lvl3pPr>
            <a:lvl4pPr marL="1005839" marR="0" indent="-132714" algn="l" rtl="0">
              <a:spcBef>
                <a:spcPts val="320"/>
              </a:spcBef>
              <a:buClr>
                <a:schemeClr val="accent1"/>
              </a:buClr>
              <a:buFont typeface="Arial"/>
              <a:buChar char="●"/>
              <a:defRPr sz="1600" b="0" i="0" u="none" strike="noStrike" cap="none" baseline="0">
                <a:solidFill>
                  <a:schemeClr val="lt1"/>
                </a:solidFill>
                <a:latin typeface="Arial"/>
                <a:ea typeface="Arial"/>
                <a:cs typeface="Arial"/>
                <a:sym typeface="Arial"/>
              </a:defRPr>
            </a:lvl4pPr>
            <a:lvl5pPr marL="1188720" marR="0" indent="-93344" algn="l" rtl="0">
              <a:spcBef>
                <a:spcPts val="280"/>
              </a:spcBef>
              <a:buClr>
                <a:schemeClr val="accent1"/>
              </a:buClr>
              <a:buFont typeface="Arial"/>
              <a:buChar char="●"/>
              <a:defRPr sz="1400" b="0" i="0" u="none" strike="noStrike" cap="none" baseline="0">
                <a:solidFill>
                  <a:schemeClr val="lt1"/>
                </a:solidFill>
                <a:latin typeface="Arial"/>
                <a:ea typeface="Arial"/>
                <a:cs typeface="Arial"/>
                <a:sym typeface="Arial"/>
              </a:defRPr>
            </a:lvl5pPr>
            <a:lvl6pPr marL="1371600" marR="0" indent="-139700" algn="l" rtl="0">
              <a:spcBef>
                <a:spcPts val="260"/>
              </a:spcBef>
              <a:buClr>
                <a:schemeClr val="accent1"/>
              </a:buClr>
              <a:buFont typeface="Arial"/>
              <a:buChar char="●"/>
              <a:defRPr sz="1300" b="0" i="0" u="none" strike="noStrike" cap="none" baseline="0">
                <a:solidFill>
                  <a:schemeClr val="lt1"/>
                </a:solidFill>
                <a:latin typeface="Arial"/>
                <a:ea typeface="Arial"/>
                <a:cs typeface="Arial"/>
                <a:sym typeface="Arial"/>
              </a:defRPr>
            </a:lvl6pPr>
            <a:lvl7pPr marL="1554480" marR="0" indent="-132080" algn="l" rtl="0">
              <a:spcBef>
                <a:spcPts val="260"/>
              </a:spcBef>
              <a:buClr>
                <a:schemeClr val="accent1"/>
              </a:buClr>
              <a:buFont typeface="Arial"/>
              <a:buChar char="●"/>
              <a:defRPr sz="1300" b="0" i="0" u="none" strike="noStrike" cap="none" baseline="0">
                <a:solidFill>
                  <a:schemeClr val="lt1"/>
                </a:solidFill>
                <a:latin typeface="Arial"/>
                <a:ea typeface="Arial"/>
                <a:cs typeface="Arial"/>
                <a:sym typeface="Arial"/>
              </a:defRPr>
            </a:lvl7pPr>
            <a:lvl8pPr marL="1737360" marR="0" indent="-137160" algn="l" rtl="0">
              <a:spcBef>
                <a:spcPts val="260"/>
              </a:spcBef>
              <a:buClr>
                <a:schemeClr val="accent1"/>
              </a:buClr>
              <a:buFont typeface="Arial"/>
              <a:buChar char="●"/>
              <a:defRPr sz="1300" b="0" i="0" u="none" strike="noStrike" cap="none" baseline="0">
                <a:solidFill>
                  <a:schemeClr val="lt1"/>
                </a:solidFill>
                <a:latin typeface="Arial"/>
                <a:ea typeface="Arial"/>
                <a:cs typeface="Arial"/>
                <a:sym typeface="Arial"/>
              </a:defRPr>
            </a:lvl8pPr>
            <a:lvl9pPr marL="1920240" marR="0" indent="-142239" algn="l" rtl="0">
              <a:spcBef>
                <a:spcPts val="260"/>
              </a:spcBef>
              <a:buClr>
                <a:schemeClr val="accent1"/>
              </a:buClr>
              <a:buFont typeface="Arial"/>
              <a:buChar char="●"/>
              <a:defRPr sz="1300" b="0" i="0" u="none" strike="noStrike" cap="none" baseline="0">
                <a:solidFill>
                  <a:schemeClr val="lt1"/>
                </a:solidFill>
                <a:latin typeface="Arial"/>
                <a:ea typeface="Arial"/>
                <a:cs typeface="Arial"/>
                <a:sym typeface="Arial"/>
              </a:defRPr>
            </a:lvl9pPr>
          </a:lstStyle>
          <a:p>
            <a:endParaRPr/>
          </a:p>
        </p:txBody>
      </p:sp>
      <p:sp>
        <p:nvSpPr>
          <p:cNvPr id="12" name="Shape 12"/>
          <p:cNvSpPr/>
          <p:nvPr/>
        </p:nvSpPr>
        <p:spPr>
          <a:xfrm>
            <a:off x="0" y="0"/>
            <a:ext cx="9144000" cy="365125"/>
          </a:xfrm>
          <a:prstGeom prst="rect">
            <a:avLst/>
          </a:prstGeom>
          <a:solidFill>
            <a:schemeClr val="accent1"/>
          </a:solidFill>
          <a:ln>
            <a:noFill/>
          </a:ln>
        </p:spPr>
        <p:txBody>
          <a:bodyPr lIns="91425" tIns="45700" rIns="91425" bIns="45700" anchor="ctr" anchorCtr="0">
            <a:noAutofit/>
          </a:bodyPr>
          <a:lstStyle/>
          <a:p>
            <a:pPr>
              <a:spcBef>
                <a:spcPts val="0"/>
              </a:spcBef>
              <a:buNone/>
            </a:pPr>
            <a:endParaRPr/>
          </a:p>
        </p:txBody>
      </p:sp>
      <p:sp>
        <p:nvSpPr>
          <p:cNvPr id="13" name="Shape 13"/>
          <p:cNvSpPr txBox="1">
            <a:spLocks noGrp="1"/>
          </p:cNvSpPr>
          <p:nvPr>
            <p:ph type="dt" idx="10"/>
          </p:nvPr>
        </p:nvSpPr>
        <p:spPr>
          <a:xfrm>
            <a:off x="457200" y="19050"/>
            <a:ext cx="2895600" cy="328611"/>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lt1"/>
                </a:solidFill>
                <a:latin typeface="Arial"/>
                <a:ea typeface="Arial"/>
                <a:cs typeface="Arial"/>
                <a:sym typeface="Arial"/>
              </a:defRPr>
            </a:lvl1pPr>
            <a:lvl2pPr marL="457200" marR="0" indent="0" algn="l" rtl="0">
              <a:spcBef>
                <a:spcPts val="0"/>
              </a:spcBef>
              <a:defRPr sz="1800" b="0" i="0" u="none" strike="noStrike" cap="none" baseline="0">
                <a:solidFill>
                  <a:schemeClr val="lt1"/>
                </a:solidFill>
                <a:latin typeface="Arial"/>
                <a:ea typeface="Arial"/>
                <a:cs typeface="Arial"/>
                <a:sym typeface="Arial"/>
              </a:defRPr>
            </a:lvl2pPr>
            <a:lvl3pPr marL="914400" marR="0" indent="0" algn="l" rtl="0">
              <a:spcBef>
                <a:spcPts val="0"/>
              </a:spcBef>
              <a:defRPr sz="1800" b="0" i="0" u="none" strike="noStrike" cap="none" baseline="0">
                <a:solidFill>
                  <a:schemeClr val="lt1"/>
                </a:solidFill>
                <a:latin typeface="Arial"/>
                <a:ea typeface="Arial"/>
                <a:cs typeface="Arial"/>
                <a:sym typeface="Arial"/>
              </a:defRPr>
            </a:lvl3pPr>
            <a:lvl4pPr marL="1371600" marR="0" indent="0" algn="l" rtl="0">
              <a:spcBef>
                <a:spcPts val="0"/>
              </a:spcBef>
              <a:defRPr sz="1800" b="0" i="0" u="none" strike="noStrike" cap="none" baseline="0">
                <a:solidFill>
                  <a:schemeClr val="lt1"/>
                </a:solidFill>
                <a:latin typeface="Arial"/>
                <a:ea typeface="Arial"/>
                <a:cs typeface="Arial"/>
                <a:sym typeface="Arial"/>
              </a:defRPr>
            </a:lvl4pPr>
            <a:lvl5pPr marL="1828800" marR="0" indent="0" algn="l" rtl="0">
              <a:spcBef>
                <a:spcPts val="0"/>
              </a:spcBef>
              <a:defRPr sz="1800" b="0" i="0" u="none" strike="noStrike" cap="none" baseline="0">
                <a:solidFill>
                  <a:schemeClr val="lt1"/>
                </a:solidFill>
                <a:latin typeface="Arial"/>
                <a:ea typeface="Arial"/>
                <a:cs typeface="Arial"/>
                <a:sym typeface="Arial"/>
              </a:defRPr>
            </a:lvl5pPr>
            <a:lvl6pPr marL="2286000" marR="0" indent="0" algn="l" rtl="0">
              <a:spcBef>
                <a:spcPts val="0"/>
              </a:spcBef>
              <a:defRPr sz="1800" b="0" i="0" u="none" strike="noStrike" cap="none" baseline="0">
                <a:solidFill>
                  <a:schemeClr val="lt1"/>
                </a:solidFill>
                <a:latin typeface="Arial"/>
                <a:ea typeface="Arial"/>
                <a:cs typeface="Arial"/>
                <a:sym typeface="Arial"/>
              </a:defRPr>
            </a:lvl6pPr>
            <a:lvl7pPr marL="2743200" marR="0" indent="0" algn="l" rtl="0">
              <a:spcBef>
                <a:spcPts val="0"/>
              </a:spcBef>
              <a:defRPr sz="1800" b="0" i="0" u="none" strike="noStrike" cap="none" baseline="0">
                <a:solidFill>
                  <a:schemeClr val="lt1"/>
                </a:solidFill>
                <a:latin typeface="Arial"/>
                <a:ea typeface="Arial"/>
                <a:cs typeface="Arial"/>
                <a:sym typeface="Arial"/>
              </a:defRPr>
            </a:lvl7pPr>
            <a:lvl8pPr marL="3200400" marR="0" indent="0" algn="l" rtl="0">
              <a:spcBef>
                <a:spcPts val="0"/>
              </a:spcBef>
              <a:defRPr sz="1800" b="0" i="0" u="none" strike="noStrike" cap="none" baseline="0">
                <a:solidFill>
                  <a:schemeClr val="lt1"/>
                </a:solidFill>
                <a:latin typeface="Arial"/>
                <a:ea typeface="Arial"/>
                <a:cs typeface="Arial"/>
                <a:sym typeface="Arial"/>
              </a:defRPr>
            </a:lvl8pPr>
            <a:lvl9pPr marL="3657600" marR="0" indent="0" algn="l" rtl="0">
              <a:spcBef>
                <a:spcPts val="0"/>
              </a:spcBef>
              <a:defRPr sz="1800" b="0" i="0" u="none" strike="noStrike" cap="none" baseline="0">
                <a:solidFill>
                  <a:schemeClr val="lt1"/>
                </a:solidFill>
                <a:latin typeface="Arial"/>
                <a:ea typeface="Arial"/>
                <a:cs typeface="Arial"/>
                <a:sym typeface="Arial"/>
              </a:defRPr>
            </a:lvl9pPr>
          </a:lstStyle>
          <a:p>
            <a:endParaRPr/>
          </a:p>
        </p:txBody>
      </p:sp>
      <p:sp>
        <p:nvSpPr>
          <p:cNvPr id="14" name="Shape 14"/>
          <p:cNvSpPr txBox="1">
            <a:spLocks noGrp="1"/>
          </p:cNvSpPr>
          <p:nvPr>
            <p:ph type="ftr" idx="11"/>
          </p:nvPr>
        </p:nvSpPr>
        <p:spPr>
          <a:xfrm>
            <a:off x="3429000" y="19050"/>
            <a:ext cx="4114800" cy="328611"/>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lt1"/>
                </a:solidFill>
                <a:latin typeface="Arial"/>
                <a:ea typeface="Arial"/>
                <a:cs typeface="Arial"/>
                <a:sym typeface="Arial"/>
              </a:defRPr>
            </a:lvl1pPr>
            <a:lvl2pPr marL="457200" marR="0" indent="0" algn="l" rtl="0">
              <a:spcBef>
                <a:spcPts val="0"/>
              </a:spcBef>
              <a:defRPr sz="1800" b="0" i="0" u="none" strike="noStrike" cap="none" baseline="0">
                <a:solidFill>
                  <a:schemeClr val="lt1"/>
                </a:solidFill>
                <a:latin typeface="Arial"/>
                <a:ea typeface="Arial"/>
                <a:cs typeface="Arial"/>
                <a:sym typeface="Arial"/>
              </a:defRPr>
            </a:lvl2pPr>
            <a:lvl3pPr marL="914400" marR="0" indent="0" algn="l" rtl="0">
              <a:spcBef>
                <a:spcPts val="0"/>
              </a:spcBef>
              <a:defRPr sz="1800" b="0" i="0" u="none" strike="noStrike" cap="none" baseline="0">
                <a:solidFill>
                  <a:schemeClr val="lt1"/>
                </a:solidFill>
                <a:latin typeface="Arial"/>
                <a:ea typeface="Arial"/>
                <a:cs typeface="Arial"/>
                <a:sym typeface="Arial"/>
              </a:defRPr>
            </a:lvl3pPr>
            <a:lvl4pPr marL="1371600" marR="0" indent="0" algn="l" rtl="0">
              <a:spcBef>
                <a:spcPts val="0"/>
              </a:spcBef>
              <a:defRPr sz="1800" b="0" i="0" u="none" strike="noStrike" cap="none" baseline="0">
                <a:solidFill>
                  <a:schemeClr val="lt1"/>
                </a:solidFill>
                <a:latin typeface="Arial"/>
                <a:ea typeface="Arial"/>
                <a:cs typeface="Arial"/>
                <a:sym typeface="Arial"/>
              </a:defRPr>
            </a:lvl4pPr>
            <a:lvl5pPr marL="1828800" marR="0" indent="0" algn="l" rtl="0">
              <a:spcBef>
                <a:spcPts val="0"/>
              </a:spcBef>
              <a:defRPr sz="1800" b="0" i="0" u="none" strike="noStrike" cap="none" baseline="0">
                <a:solidFill>
                  <a:schemeClr val="lt1"/>
                </a:solidFill>
                <a:latin typeface="Arial"/>
                <a:ea typeface="Arial"/>
                <a:cs typeface="Arial"/>
                <a:sym typeface="Arial"/>
              </a:defRPr>
            </a:lvl5pPr>
            <a:lvl6pPr marL="2286000" marR="0" indent="0" algn="l" rtl="0">
              <a:spcBef>
                <a:spcPts val="0"/>
              </a:spcBef>
              <a:defRPr sz="1800" b="0" i="0" u="none" strike="noStrike" cap="none" baseline="0">
                <a:solidFill>
                  <a:schemeClr val="lt1"/>
                </a:solidFill>
                <a:latin typeface="Arial"/>
                <a:ea typeface="Arial"/>
                <a:cs typeface="Arial"/>
                <a:sym typeface="Arial"/>
              </a:defRPr>
            </a:lvl6pPr>
            <a:lvl7pPr marL="2743200" marR="0" indent="0" algn="l" rtl="0">
              <a:spcBef>
                <a:spcPts val="0"/>
              </a:spcBef>
              <a:defRPr sz="1800" b="0" i="0" u="none" strike="noStrike" cap="none" baseline="0">
                <a:solidFill>
                  <a:schemeClr val="lt1"/>
                </a:solidFill>
                <a:latin typeface="Arial"/>
                <a:ea typeface="Arial"/>
                <a:cs typeface="Arial"/>
                <a:sym typeface="Arial"/>
              </a:defRPr>
            </a:lvl7pPr>
            <a:lvl8pPr marL="3200400" marR="0" indent="0" algn="l" rtl="0">
              <a:spcBef>
                <a:spcPts val="0"/>
              </a:spcBef>
              <a:defRPr sz="1800" b="0" i="0" u="none" strike="noStrike" cap="none" baseline="0">
                <a:solidFill>
                  <a:schemeClr val="lt1"/>
                </a:solidFill>
                <a:latin typeface="Arial"/>
                <a:ea typeface="Arial"/>
                <a:cs typeface="Arial"/>
                <a:sym typeface="Arial"/>
              </a:defRPr>
            </a:lvl8pPr>
            <a:lvl9pPr marL="3657600" marR="0" indent="0" algn="l" rtl="0">
              <a:spcBef>
                <a:spcPts val="0"/>
              </a:spcBef>
              <a:defRPr sz="1800" b="0" i="0" u="none" strike="noStrike" cap="none" baseline="0">
                <a:solidFill>
                  <a:schemeClr val="lt1"/>
                </a:solidFill>
                <a:latin typeface="Arial"/>
                <a:ea typeface="Arial"/>
                <a:cs typeface="Arial"/>
                <a:sym typeface="Arial"/>
              </a:defRPr>
            </a:lvl9pPr>
          </a:lstStyle>
          <a:p>
            <a:endParaRPr/>
          </a:p>
        </p:txBody>
      </p:sp>
      <p:sp>
        <p:nvSpPr>
          <p:cNvPr id="15" name="Shape 15"/>
          <p:cNvSpPr txBox="1">
            <a:spLocks noGrp="1"/>
          </p:cNvSpPr>
          <p:nvPr>
            <p:ph type="sldNum" idx="12"/>
          </p:nvPr>
        </p:nvSpPr>
        <p:spPr>
          <a:xfrm>
            <a:off x="7620000" y="19050"/>
            <a:ext cx="1066799" cy="328611"/>
          </a:xfrm>
          <a:prstGeom prst="rect">
            <a:avLst/>
          </a:prstGeom>
          <a:noFill/>
          <a:ln>
            <a:noFill/>
          </a:ln>
        </p:spPr>
        <p:txBody>
          <a:bodyPr lIns="91425" tIns="91425" rIns="91425" bIns="91425" anchor="ctr" anchorCtr="0"/>
          <a:lstStyle>
            <a:lvl1pPr marL="0" marR="0" indent="0" algn="l" rtl="0">
              <a:spcBef>
                <a:spcPts val="0"/>
              </a:spcBef>
              <a:defRPr sz="1400" b="0" i="0" u="none" strike="noStrike" cap="none" baseline="0">
                <a:solidFill>
                  <a:srgbClr val="FFFFFF"/>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717177"/>
            </a:gs>
            <a:gs pos="39999">
              <a:srgbClr val="44444C"/>
            </a:gs>
            <a:gs pos="100000">
              <a:srgbClr val="151525"/>
            </a:gs>
            <a:gs pos="100000">
              <a:srgbClr val="151525"/>
            </a:gs>
          </a:gsLst>
          <a:lin ang="5400000" scaled="0"/>
        </a:gradFill>
        <a:effectLst/>
      </p:bgPr>
    </p:bg>
    <p:spTree>
      <p:nvGrpSpPr>
        <p:cNvPr id="1" name="Shape 36"/>
        <p:cNvGrpSpPr/>
        <p:nvPr/>
      </p:nvGrpSpPr>
      <p:grpSpPr>
        <a:xfrm>
          <a:off x="0" y="0"/>
          <a:ext cx="0" cy="0"/>
          <a:chOff x="0" y="0"/>
          <a:chExt cx="0" cy="0"/>
        </a:xfrm>
      </p:grpSpPr>
      <p:sp>
        <p:nvSpPr>
          <p:cNvPr id="37" name="Shape 37"/>
          <p:cNvSpPr/>
          <p:nvPr/>
        </p:nvSpPr>
        <p:spPr>
          <a:xfrm>
            <a:off x="0" y="220662"/>
            <a:ext cx="9144000" cy="228600"/>
          </a:xfrm>
          <a:prstGeom prst="rect">
            <a:avLst/>
          </a:prstGeom>
          <a:solidFill>
            <a:srgbClr val="FFFFFF"/>
          </a:solidFill>
          <a:ln>
            <a:noFill/>
          </a:ln>
        </p:spPr>
        <p:txBody>
          <a:bodyPr lIns="91425" tIns="45700" rIns="91425" bIns="45700" anchor="ctr" anchorCtr="0">
            <a:noAutofit/>
          </a:bodyPr>
          <a:lstStyle/>
          <a:p>
            <a:pPr>
              <a:spcBef>
                <a:spcPts val="0"/>
              </a:spcBef>
              <a:buNone/>
            </a:pPr>
            <a:endParaRPr/>
          </a:p>
        </p:txBody>
      </p:sp>
      <p:sp>
        <p:nvSpPr>
          <p:cNvPr id="38" name="Shape 38"/>
          <p:cNvSpPr/>
          <p:nvPr/>
        </p:nvSpPr>
        <p:spPr>
          <a:xfrm>
            <a:off x="0" y="0"/>
            <a:ext cx="9144000" cy="365125"/>
          </a:xfrm>
          <a:prstGeom prst="rect">
            <a:avLst/>
          </a:prstGeom>
          <a:solidFill>
            <a:schemeClr val="accent1"/>
          </a:solidFill>
          <a:ln>
            <a:noFill/>
          </a:ln>
        </p:spPr>
        <p:txBody>
          <a:bodyPr lIns="91425" tIns="45700" rIns="91425" bIns="45700" anchor="ctr" anchorCtr="0">
            <a:noAutofit/>
          </a:bodyPr>
          <a:lstStyle/>
          <a:p>
            <a:pPr>
              <a:spcBef>
                <a:spcPts val="0"/>
              </a:spcBef>
              <a:buNone/>
            </a:pPr>
            <a:endParaRPr/>
          </a:p>
        </p:txBody>
      </p:sp>
      <p:cxnSp>
        <p:nvCxnSpPr>
          <p:cNvPr id="39" name="Shape 39"/>
          <p:cNvCxnSpPr/>
          <p:nvPr/>
        </p:nvCxnSpPr>
        <p:spPr>
          <a:xfrm>
            <a:off x="685800" y="3398837"/>
            <a:ext cx="7848599" cy="1587"/>
          </a:xfrm>
          <a:prstGeom prst="straightConnector1">
            <a:avLst/>
          </a:prstGeom>
          <a:noFill/>
          <a:ln w="19050" cap="rnd">
            <a:solidFill>
              <a:schemeClr val="lt2"/>
            </a:solidFill>
            <a:prstDash val="solid"/>
            <a:miter/>
            <a:headEnd type="none" w="med" len="med"/>
            <a:tailEnd type="none" w="med" len="med"/>
          </a:ln>
        </p:spPr>
      </p:cxnSp>
      <p:sp>
        <p:nvSpPr>
          <p:cNvPr id="40" name="Shape 40"/>
          <p:cNvSpPr txBox="1">
            <a:spLocks noGrp="1"/>
          </p:cNvSpPr>
          <p:nvPr>
            <p:ph type="title"/>
          </p:nvPr>
        </p:nvSpPr>
        <p:spPr>
          <a:xfrm>
            <a:off x="457200" y="533400"/>
            <a:ext cx="8229600" cy="990599"/>
          </a:xfrm>
          <a:prstGeom prst="rect">
            <a:avLst/>
          </a:prstGeom>
          <a:noFill/>
          <a:ln>
            <a:noFill/>
          </a:ln>
        </p:spPr>
        <p:txBody>
          <a:bodyPr lIns="91425" tIns="91425" rIns="91425" bIns="91425" anchor="ctr" anchorCtr="0"/>
          <a:lstStyle>
            <a:lvl1pPr marL="0" marR="0" indent="0" algn="l" rtl="0">
              <a:spcBef>
                <a:spcPts val="0"/>
              </a:spcBef>
              <a:buClr>
                <a:schemeClr val="lt2"/>
              </a:buClr>
              <a:buFont typeface="Arial"/>
              <a:buNone/>
              <a:defRPr sz="4000" b="0" i="0" u="none" strike="noStrike" cap="none" baseline="0">
                <a:solidFill>
                  <a:schemeClr val="lt2"/>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1" name="Shape 41"/>
          <p:cNvSpPr txBox="1">
            <a:spLocks noGrp="1"/>
          </p:cNvSpPr>
          <p:nvPr>
            <p:ph type="body" idx="1"/>
          </p:nvPr>
        </p:nvSpPr>
        <p:spPr>
          <a:xfrm>
            <a:off x="457200" y="1600200"/>
            <a:ext cx="8229600" cy="4876799"/>
          </a:xfrm>
          <a:prstGeom prst="rect">
            <a:avLst/>
          </a:prstGeom>
          <a:noFill/>
          <a:ln>
            <a:noFill/>
          </a:ln>
        </p:spPr>
        <p:txBody>
          <a:bodyPr lIns="91425" tIns="91425" rIns="91425" bIns="91425" anchor="t" anchorCtr="0"/>
          <a:lstStyle>
            <a:lvl1pPr marL="182880" marR="0" indent="-106679" algn="l" rtl="0">
              <a:spcBef>
                <a:spcPts val="480"/>
              </a:spcBef>
              <a:buClr>
                <a:schemeClr val="accent1"/>
              </a:buClr>
              <a:buFont typeface="Arial"/>
              <a:buChar char="●"/>
              <a:defRPr sz="2400" b="0" i="0" u="none" strike="noStrike" cap="none" baseline="0">
                <a:solidFill>
                  <a:schemeClr val="lt1"/>
                </a:solidFill>
                <a:latin typeface="Arial"/>
                <a:ea typeface="Arial"/>
                <a:cs typeface="Arial"/>
                <a:sym typeface="Arial"/>
              </a:defRPr>
            </a:lvl1pPr>
            <a:lvl2pPr marL="457200" marR="0" indent="-127000" algn="l" rtl="0">
              <a:spcBef>
                <a:spcPts val="400"/>
              </a:spcBef>
              <a:buClr>
                <a:schemeClr val="accent1"/>
              </a:buClr>
              <a:buFont typeface="Arial"/>
              <a:buChar char="●"/>
              <a:defRPr sz="2000" b="0" i="0" u="none" strike="noStrike" cap="none" baseline="0">
                <a:solidFill>
                  <a:schemeClr val="lt1"/>
                </a:solidFill>
                <a:latin typeface="Arial"/>
                <a:ea typeface="Arial"/>
                <a:cs typeface="Arial"/>
                <a:sym typeface="Arial"/>
              </a:defRPr>
            </a:lvl2pPr>
            <a:lvl3pPr marL="731520" marR="0" indent="-125094" algn="l" rtl="0">
              <a:spcBef>
                <a:spcPts val="360"/>
              </a:spcBef>
              <a:buClr>
                <a:schemeClr val="accent1"/>
              </a:buClr>
              <a:buFont typeface="Arial"/>
              <a:buChar char="●"/>
              <a:defRPr sz="1800" b="0" i="0" u="none" strike="noStrike" cap="none" baseline="0">
                <a:solidFill>
                  <a:schemeClr val="lt1"/>
                </a:solidFill>
                <a:latin typeface="Arial"/>
                <a:ea typeface="Arial"/>
                <a:cs typeface="Arial"/>
                <a:sym typeface="Arial"/>
              </a:defRPr>
            </a:lvl3pPr>
            <a:lvl4pPr marL="1005839" marR="0" indent="-132714" algn="l" rtl="0">
              <a:spcBef>
                <a:spcPts val="320"/>
              </a:spcBef>
              <a:buClr>
                <a:schemeClr val="accent1"/>
              </a:buClr>
              <a:buFont typeface="Arial"/>
              <a:buChar char="●"/>
              <a:defRPr sz="1600" b="0" i="0" u="none" strike="noStrike" cap="none" baseline="0">
                <a:solidFill>
                  <a:schemeClr val="lt1"/>
                </a:solidFill>
                <a:latin typeface="Arial"/>
                <a:ea typeface="Arial"/>
                <a:cs typeface="Arial"/>
                <a:sym typeface="Arial"/>
              </a:defRPr>
            </a:lvl4pPr>
            <a:lvl5pPr marL="1188720" marR="0" indent="-93344" algn="l" rtl="0">
              <a:spcBef>
                <a:spcPts val="280"/>
              </a:spcBef>
              <a:buClr>
                <a:schemeClr val="accent1"/>
              </a:buClr>
              <a:buFont typeface="Arial"/>
              <a:buChar char="●"/>
              <a:defRPr sz="1400" b="0" i="0" u="none" strike="noStrike" cap="none" baseline="0">
                <a:solidFill>
                  <a:schemeClr val="lt1"/>
                </a:solidFill>
                <a:latin typeface="Arial"/>
                <a:ea typeface="Arial"/>
                <a:cs typeface="Arial"/>
                <a:sym typeface="Arial"/>
              </a:defRPr>
            </a:lvl5pPr>
            <a:lvl6pPr marL="1371600" marR="0" indent="-139700" algn="l" rtl="0">
              <a:spcBef>
                <a:spcPts val="260"/>
              </a:spcBef>
              <a:buClr>
                <a:schemeClr val="accent1"/>
              </a:buClr>
              <a:buFont typeface="Arial"/>
              <a:buChar char="●"/>
              <a:defRPr sz="1300" b="0" i="0" u="none" strike="noStrike" cap="none" baseline="0">
                <a:solidFill>
                  <a:schemeClr val="lt1"/>
                </a:solidFill>
                <a:latin typeface="Arial"/>
                <a:ea typeface="Arial"/>
                <a:cs typeface="Arial"/>
                <a:sym typeface="Arial"/>
              </a:defRPr>
            </a:lvl6pPr>
            <a:lvl7pPr marL="1554480" marR="0" indent="-132080" algn="l" rtl="0">
              <a:spcBef>
                <a:spcPts val="260"/>
              </a:spcBef>
              <a:buClr>
                <a:schemeClr val="accent1"/>
              </a:buClr>
              <a:buFont typeface="Arial"/>
              <a:buChar char="●"/>
              <a:defRPr sz="1300" b="0" i="0" u="none" strike="noStrike" cap="none" baseline="0">
                <a:solidFill>
                  <a:schemeClr val="lt1"/>
                </a:solidFill>
                <a:latin typeface="Arial"/>
                <a:ea typeface="Arial"/>
                <a:cs typeface="Arial"/>
                <a:sym typeface="Arial"/>
              </a:defRPr>
            </a:lvl7pPr>
            <a:lvl8pPr marL="1737360" marR="0" indent="-137160" algn="l" rtl="0">
              <a:spcBef>
                <a:spcPts val="260"/>
              </a:spcBef>
              <a:buClr>
                <a:schemeClr val="accent1"/>
              </a:buClr>
              <a:buFont typeface="Arial"/>
              <a:buChar char="●"/>
              <a:defRPr sz="1300" b="0" i="0" u="none" strike="noStrike" cap="none" baseline="0">
                <a:solidFill>
                  <a:schemeClr val="lt1"/>
                </a:solidFill>
                <a:latin typeface="Arial"/>
                <a:ea typeface="Arial"/>
                <a:cs typeface="Arial"/>
                <a:sym typeface="Arial"/>
              </a:defRPr>
            </a:lvl8pPr>
            <a:lvl9pPr marL="1920240" marR="0" indent="-142239" algn="l" rtl="0">
              <a:spcBef>
                <a:spcPts val="260"/>
              </a:spcBef>
              <a:buClr>
                <a:schemeClr val="accent1"/>
              </a:buClr>
              <a:buFont typeface="Arial"/>
              <a:buChar char="●"/>
              <a:defRPr sz="1300" b="0" i="0" u="none" strike="noStrike" cap="none" baseline="0">
                <a:solidFill>
                  <a:schemeClr val="lt1"/>
                </a:solidFill>
                <a:latin typeface="Arial"/>
                <a:ea typeface="Arial"/>
                <a:cs typeface="Arial"/>
                <a:sym typeface="Arial"/>
              </a:defRPr>
            </a:lvl9pPr>
          </a:lstStyle>
          <a:p>
            <a:endParaRPr/>
          </a:p>
        </p:txBody>
      </p:sp>
      <p:sp>
        <p:nvSpPr>
          <p:cNvPr id="42" name="Shape 42"/>
          <p:cNvSpPr txBox="1">
            <a:spLocks noGrp="1"/>
          </p:cNvSpPr>
          <p:nvPr>
            <p:ph type="dt" idx="10"/>
          </p:nvPr>
        </p:nvSpPr>
        <p:spPr>
          <a:xfrm>
            <a:off x="457200" y="19050"/>
            <a:ext cx="2895600" cy="328611"/>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lt1"/>
                </a:solidFill>
                <a:latin typeface="Arial"/>
                <a:ea typeface="Arial"/>
                <a:cs typeface="Arial"/>
                <a:sym typeface="Arial"/>
              </a:defRPr>
            </a:lvl1pPr>
            <a:lvl2pPr marL="457200" marR="0" indent="0" algn="l" rtl="0">
              <a:spcBef>
                <a:spcPts val="0"/>
              </a:spcBef>
              <a:defRPr sz="1800" b="0" i="0" u="none" strike="noStrike" cap="none" baseline="0">
                <a:solidFill>
                  <a:schemeClr val="lt1"/>
                </a:solidFill>
                <a:latin typeface="Arial"/>
                <a:ea typeface="Arial"/>
                <a:cs typeface="Arial"/>
                <a:sym typeface="Arial"/>
              </a:defRPr>
            </a:lvl2pPr>
            <a:lvl3pPr marL="914400" marR="0" indent="0" algn="l" rtl="0">
              <a:spcBef>
                <a:spcPts val="0"/>
              </a:spcBef>
              <a:defRPr sz="1800" b="0" i="0" u="none" strike="noStrike" cap="none" baseline="0">
                <a:solidFill>
                  <a:schemeClr val="lt1"/>
                </a:solidFill>
                <a:latin typeface="Arial"/>
                <a:ea typeface="Arial"/>
                <a:cs typeface="Arial"/>
                <a:sym typeface="Arial"/>
              </a:defRPr>
            </a:lvl3pPr>
            <a:lvl4pPr marL="1371600" marR="0" indent="0" algn="l" rtl="0">
              <a:spcBef>
                <a:spcPts val="0"/>
              </a:spcBef>
              <a:defRPr sz="1800" b="0" i="0" u="none" strike="noStrike" cap="none" baseline="0">
                <a:solidFill>
                  <a:schemeClr val="lt1"/>
                </a:solidFill>
                <a:latin typeface="Arial"/>
                <a:ea typeface="Arial"/>
                <a:cs typeface="Arial"/>
                <a:sym typeface="Arial"/>
              </a:defRPr>
            </a:lvl4pPr>
            <a:lvl5pPr marL="1828800" marR="0" indent="0" algn="l" rtl="0">
              <a:spcBef>
                <a:spcPts val="0"/>
              </a:spcBef>
              <a:defRPr sz="1800" b="0" i="0" u="none" strike="noStrike" cap="none" baseline="0">
                <a:solidFill>
                  <a:schemeClr val="lt1"/>
                </a:solidFill>
                <a:latin typeface="Arial"/>
                <a:ea typeface="Arial"/>
                <a:cs typeface="Arial"/>
                <a:sym typeface="Arial"/>
              </a:defRPr>
            </a:lvl5pPr>
            <a:lvl6pPr marL="2286000" marR="0" indent="0" algn="l" rtl="0">
              <a:spcBef>
                <a:spcPts val="0"/>
              </a:spcBef>
              <a:defRPr sz="1800" b="0" i="0" u="none" strike="noStrike" cap="none" baseline="0">
                <a:solidFill>
                  <a:schemeClr val="lt1"/>
                </a:solidFill>
                <a:latin typeface="Arial"/>
                <a:ea typeface="Arial"/>
                <a:cs typeface="Arial"/>
                <a:sym typeface="Arial"/>
              </a:defRPr>
            </a:lvl6pPr>
            <a:lvl7pPr marL="2743200" marR="0" indent="0" algn="l" rtl="0">
              <a:spcBef>
                <a:spcPts val="0"/>
              </a:spcBef>
              <a:defRPr sz="1800" b="0" i="0" u="none" strike="noStrike" cap="none" baseline="0">
                <a:solidFill>
                  <a:schemeClr val="lt1"/>
                </a:solidFill>
                <a:latin typeface="Arial"/>
                <a:ea typeface="Arial"/>
                <a:cs typeface="Arial"/>
                <a:sym typeface="Arial"/>
              </a:defRPr>
            </a:lvl7pPr>
            <a:lvl8pPr marL="3200400" marR="0" indent="0" algn="l" rtl="0">
              <a:spcBef>
                <a:spcPts val="0"/>
              </a:spcBef>
              <a:defRPr sz="1800" b="0" i="0" u="none" strike="noStrike" cap="none" baseline="0">
                <a:solidFill>
                  <a:schemeClr val="lt1"/>
                </a:solidFill>
                <a:latin typeface="Arial"/>
                <a:ea typeface="Arial"/>
                <a:cs typeface="Arial"/>
                <a:sym typeface="Arial"/>
              </a:defRPr>
            </a:lvl8pPr>
            <a:lvl9pPr marL="3657600" marR="0" indent="0" algn="l" rtl="0">
              <a:spcBef>
                <a:spcPts val="0"/>
              </a:spcBef>
              <a:defRPr sz="1800" b="0" i="0" u="none" strike="noStrike" cap="none" baseline="0">
                <a:solidFill>
                  <a:schemeClr val="lt1"/>
                </a:solidFill>
                <a:latin typeface="Arial"/>
                <a:ea typeface="Arial"/>
                <a:cs typeface="Arial"/>
                <a:sym typeface="Arial"/>
              </a:defRPr>
            </a:lvl9pPr>
          </a:lstStyle>
          <a:p>
            <a:endParaRPr/>
          </a:p>
        </p:txBody>
      </p:sp>
      <p:sp>
        <p:nvSpPr>
          <p:cNvPr id="43" name="Shape 43"/>
          <p:cNvSpPr txBox="1">
            <a:spLocks noGrp="1"/>
          </p:cNvSpPr>
          <p:nvPr>
            <p:ph type="ftr" idx="11"/>
          </p:nvPr>
        </p:nvSpPr>
        <p:spPr>
          <a:xfrm>
            <a:off x="3429000" y="19050"/>
            <a:ext cx="4114800" cy="328611"/>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lt1"/>
                </a:solidFill>
                <a:latin typeface="Arial"/>
                <a:ea typeface="Arial"/>
                <a:cs typeface="Arial"/>
                <a:sym typeface="Arial"/>
              </a:defRPr>
            </a:lvl1pPr>
            <a:lvl2pPr marL="457200" marR="0" indent="0" algn="l" rtl="0">
              <a:spcBef>
                <a:spcPts val="0"/>
              </a:spcBef>
              <a:defRPr sz="1800" b="0" i="0" u="none" strike="noStrike" cap="none" baseline="0">
                <a:solidFill>
                  <a:schemeClr val="lt1"/>
                </a:solidFill>
                <a:latin typeface="Arial"/>
                <a:ea typeface="Arial"/>
                <a:cs typeface="Arial"/>
                <a:sym typeface="Arial"/>
              </a:defRPr>
            </a:lvl2pPr>
            <a:lvl3pPr marL="914400" marR="0" indent="0" algn="l" rtl="0">
              <a:spcBef>
                <a:spcPts val="0"/>
              </a:spcBef>
              <a:defRPr sz="1800" b="0" i="0" u="none" strike="noStrike" cap="none" baseline="0">
                <a:solidFill>
                  <a:schemeClr val="lt1"/>
                </a:solidFill>
                <a:latin typeface="Arial"/>
                <a:ea typeface="Arial"/>
                <a:cs typeface="Arial"/>
                <a:sym typeface="Arial"/>
              </a:defRPr>
            </a:lvl3pPr>
            <a:lvl4pPr marL="1371600" marR="0" indent="0" algn="l" rtl="0">
              <a:spcBef>
                <a:spcPts val="0"/>
              </a:spcBef>
              <a:defRPr sz="1800" b="0" i="0" u="none" strike="noStrike" cap="none" baseline="0">
                <a:solidFill>
                  <a:schemeClr val="lt1"/>
                </a:solidFill>
                <a:latin typeface="Arial"/>
                <a:ea typeface="Arial"/>
                <a:cs typeface="Arial"/>
                <a:sym typeface="Arial"/>
              </a:defRPr>
            </a:lvl4pPr>
            <a:lvl5pPr marL="1828800" marR="0" indent="0" algn="l" rtl="0">
              <a:spcBef>
                <a:spcPts val="0"/>
              </a:spcBef>
              <a:defRPr sz="1800" b="0" i="0" u="none" strike="noStrike" cap="none" baseline="0">
                <a:solidFill>
                  <a:schemeClr val="lt1"/>
                </a:solidFill>
                <a:latin typeface="Arial"/>
                <a:ea typeface="Arial"/>
                <a:cs typeface="Arial"/>
                <a:sym typeface="Arial"/>
              </a:defRPr>
            </a:lvl5pPr>
            <a:lvl6pPr marL="2286000" marR="0" indent="0" algn="l" rtl="0">
              <a:spcBef>
                <a:spcPts val="0"/>
              </a:spcBef>
              <a:defRPr sz="1800" b="0" i="0" u="none" strike="noStrike" cap="none" baseline="0">
                <a:solidFill>
                  <a:schemeClr val="lt1"/>
                </a:solidFill>
                <a:latin typeface="Arial"/>
                <a:ea typeface="Arial"/>
                <a:cs typeface="Arial"/>
                <a:sym typeface="Arial"/>
              </a:defRPr>
            </a:lvl6pPr>
            <a:lvl7pPr marL="2743200" marR="0" indent="0" algn="l" rtl="0">
              <a:spcBef>
                <a:spcPts val="0"/>
              </a:spcBef>
              <a:defRPr sz="1800" b="0" i="0" u="none" strike="noStrike" cap="none" baseline="0">
                <a:solidFill>
                  <a:schemeClr val="lt1"/>
                </a:solidFill>
                <a:latin typeface="Arial"/>
                <a:ea typeface="Arial"/>
                <a:cs typeface="Arial"/>
                <a:sym typeface="Arial"/>
              </a:defRPr>
            </a:lvl7pPr>
            <a:lvl8pPr marL="3200400" marR="0" indent="0" algn="l" rtl="0">
              <a:spcBef>
                <a:spcPts val="0"/>
              </a:spcBef>
              <a:defRPr sz="1800" b="0" i="0" u="none" strike="noStrike" cap="none" baseline="0">
                <a:solidFill>
                  <a:schemeClr val="lt1"/>
                </a:solidFill>
                <a:latin typeface="Arial"/>
                <a:ea typeface="Arial"/>
                <a:cs typeface="Arial"/>
                <a:sym typeface="Arial"/>
              </a:defRPr>
            </a:lvl8pPr>
            <a:lvl9pPr marL="3657600" marR="0" indent="0" algn="l" rtl="0">
              <a:spcBef>
                <a:spcPts val="0"/>
              </a:spcBef>
              <a:defRPr sz="1800" b="0" i="0" u="none" strike="noStrike" cap="none" baseline="0">
                <a:solidFill>
                  <a:schemeClr val="lt1"/>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7620000" y="19050"/>
            <a:ext cx="1066799" cy="328611"/>
          </a:xfrm>
          <a:prstGeom prst="rect">
            <a:avLst/>
          </a:prstGeom>
          <a:noFill/>
          <a:ln>
            <a:noFill/>
          </a:ln>
        </p:spPr>
        <p:txBody>
          <a:bodyPr lIns="91425" tIns="91425" rIns="91425" bIns="91425" anchor="ctr" anchorCtr="0"/>
          <a:lstStyle>
            <a:lvl1pPr marL="0" marR="0" indent="0" algn="l" rtl="0">
              <a:spcBef>
                <a:spcPts val="0"/>
              </a:spcBef>
              <a:defRPr sz="1400" b="0" i="0" u="none" strike="noStrike" cap="none" baseline="0">
                <a:solidFill>
                  <a:srgbClr val="FFFFFF"/>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55"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a:gsLst>
            <a:gs pos="0">
              <a:srgbClr val="717177"/>
            </a:gs>
            <a:gs pos="39999">
              <a:srgbClr val="44444C"/>
            </a:gs>
            <a:gs pos="100000">
              <a:srgbClr val="151525"/>
            </a:gs>
            <a:gs pos="100000">
              <a:srgbClr val="151525"/>
            </a:gs>
          </a:gsLst>
          <a:lin ang="5400000" scaled="0"/>
        </a:gradFill>
        <a:effectLst/>
      </p:bgPr>
    </p:bg>
    <p:spTree>
      <p:nvGrpSpPr>
        <p:cNvPr id="1" name="Shape 48"/>
        <p:cNvGrpSpPr/>
        <p:nvPr/>
      </p:nvGrpSpPr>
      <p:grpSpPr>
        <a:xfrm>
          <a:off x="0" y="0"/>
          <a:ext cx="0" cy="0"/>
          <a:chOff x="0" y="0"/>
          <a:chExt cx="0" cy="0"/>
        </a:xfrm>
      </p:grpSpPr>
      <p:sp>
        <p:nvSpPr>
          <p:cNvPr id="49" name="Shape 49"/>
          <p:cNvSpPr/>
          <p:nvPr/>
        </p:nvSpPr>
        <p:spPr>
          <a:xfrm>
            <a:off x="0" y="220662"/>
            <a:ext cx="9144000" cy="228600"/>
          </a:xfrm>
          <a:prstGeom prst="rect">
            <a:avLst/>
          </a:prstGeom>
          <a:solidFill>
            <a:srgbClr val="FFFFFF"/>
          </a:solidFill>
          <a:ln>
            <a:noFill/>
          </a:ln>
        </p:spPr>
        <p:txBody>
          <a:bodyPr lIns="91425" tIns="45700" rIns="91425" bIns="45700" anchor="ctr" anchorCtr="0">
            <a:noAutofit/>
          </a:bodyPr>
          <a:lstStyle/>
          <a:p>
            <a:pPr>
              <a:spcBef>
                <a:spcPts val="0"/>
              </a:spcBef>
              <a:buNone/>
            </a:pPr>
            <a:endParaRPr/>
          </a:p>
        </p:txBody>
      </p:sp>
      <p:sp>
        <p:nvSpPr>
          <p:cNvPr id="50" name="Shape 50"/>
          <p:cNvSpPr/>
          <p:nvPr/>
        </p:nvSpPr>
        <p:spPr>
          <a:xfrm>
            <a:off x="0" y="0"/>
            <a:ext cx="9144000" cy="365125"/>
          </a:xfrm>
          <a:prstGeom prst="rect">
            <a:avLst/>
          </a:prstGeom>
          <a:solidFill>
            <a:schemeClr val="accent1"/>
          </a:solidFill>
          <a:ln>
            <a:noFill/>
          </a:ln>
        </p:spPr>
        <p:txBody>
          <a:bodyPr lIns="91425" tIns="45700" rIns="91425" bIns="45700" anchor="ctr" anchorCtr="0">
            <a:noAutofit/>
          </a:bodyPr>
          <a:lstStyle/>
          <a:p>
            <a:pPr>
              <a:spcBef>
                <a:spcPts val="0"/>
              </a:spcBef>
              <a:buNone/>
            </a:pPr>
            <a:endParaRPr/>
          </a:p>
        </p:txBody>
      </p:sp>
      <p:cxnSp>
        <p:nvCxnSpPr>
          <p:cNvPr id="51" name="Shape 51"/>
          <p:cNvCxnSpPr/>
          <p:nvPr/>
        </p:nvCxnSpPr>
        <p:spPr>
          <a:xfrm>
            <a:off x="731837" y="4598987"/>
            <a:ext cx="7848599" cy="1587"/>
          </a:xfrm>
          <a:prstGeom prst="straightConnector1">
            <a:avLst/>
          </a:prstGeom>
          <a:noFill/>
          <a:ln w="19050" cap="rnd">
            <a:solidFill>
              <a:schemeClr val="lt2"/>
            </a:solidFill>
            <a:prstDash val="solid"/>
            <a:miter/>
            <a:headEnd type="none" w="med" len="med"/>
            <a:tailEnd type="none" w="med" len="med"/>
          </a:ln>
        </p:spPr>
      </p:cxnSp>
      <p:sp>
        <p:nvSpPr>
          <p:cNvPr id="52" name="Shape 52"/>
          <p:cNvSpPr txBox="1">
            <a:spLocks noGrp="1"/>
          </p:cNvSpPr>
          <p:nvPr>
            <p:ph type="title"/>
          </p:nvPr>
        </p:nvSpPr>
        <p:spPr>
          <a:xfrm>
            <a:off x="457200" y="533400"/>
            <a:ext cx="8229600" cy="990599"/>
          </a:xfrm>
          <a:prstGeom prst="rect">
            <a:avLst/>
          </a:prstGeom>
          <a:noFill/>
          <a:ln>
            <a:noFill/>
          </a:ln>
        </p:spPr>
        <p:txBody>
          <a:bodyPr lIns="91425" tIns="91425" rIns="91425" bIns="91425" anchor="ctr" anchorCtr="0"/>
          <a:lstStyle>
            <a:lvl1pPr marL="0" marR="0" indent="0" algn="l" rtl="0">
              <a:spcBef>
                <a:spcPts val="0"/>
              </a:spcBef>
              <a:buClr>
                <a:schemeClr val="lt2"/>
              </a:buClr>
              <a:buFont typeface="Arial"/>
              <a:buNone/>
              <a:defRPr sz="4000" b="0" i="0" u="none" strike="noStrike" cap="none" baseline="0">
                <a:solidFill>
                  <a:schemeClr val="lt2"/>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3" name="Shape 53"/>
          <p:cNvSpPr txBox="1">
            <a:spLocks noGrp="1"/>
          </p:cNvSpPr>
          <p:nvPr>
            <p:ph type="body" idx="1"/>
          </p:nvPr>
        </p:nvSpPr>
        <p:spPr>
          <a:xfrm>
            <a:off x="457200" y="1600200"/>
            <a:ext cx="8229600" cy="4876799"/>
          </a:xfrm>
          <a:prstGeom prst="rect">
            <a:avLst/>
          </a:prstGeom>
          <a:noFill/>
          <a:ln>
            <a:noFill/>
          </a:ln>
        </p:spPr>
        <p:txBody>
          <a:bodyPr lIns="91425" tIns="91425" rIns="91425" bIns="91425" anchor="t" anchorCtr="0"/>
          <a:lstStyle>
            <a:lvl1pPr marL="182880" marR="0" indent="-106679" algn="l" rtl="0">
              <a:spcBef>
                <a:spcPts val="480"/>
              </a:spcBef>
              <a:buClr>
                <a:schemeClr val="accent1"/>
              </a:buClr>
              <a:buFont typeface="Arial"/>
              <a:buChar char="●"/>
              <a:defRPr sz="2400" b="0" i="0" u="none" strike="noStrike" cap="none" baseline="0">
                <a:solidFill>
                  <a:schemeClr val="lt1"/>
                </a:solidFill>
                <a:latin typeface="Arial"/>
                <a:ea typeface="Arial"/>
                <a:cs typeface="Arial"/>
                <a:sym typeface="Arial"/>
              </a:defRPr>
            </a:lvl1pPr>
            <a:lvl2pPr marL="457200" marR="0" indent="-127000" algn="l" rtl="0">
              <a:spcBef>
                <a:spcPts val="400"/>
              </a:spcBef>
              <a:buClr>
                <a:schemeClr val="accent1"/>
              </a:buClr>
              <a:buFont typeface="Arial"/>
              <a:buChar char="●"/>
              <a:defRPr sz="2000" b="0" i="0" u="none" strike="noStrike" cap="none" baseline="0">
                <a:solidFill>
                  <a:schemeClr val="lt1"/>
                </a:solidFill>
                <a:latin typeface="Arial"/>
                <a:ea typeface="Arial"/>
                <a:cs typeface="Arial"/>
                <a:sym typeface="Arial"/>
              </a:defRPr>
            </a:lvl2pPr>
            <a:lvl3pPr marL="731520" marR="0" indent="-125094" algn="l" rtl="0">
              <a:spcBef>
                <a:spcPts val="360"/>
              </a:spcBef>
              <a:buClr>
                <a:schemeClr val="accent1"/>
              </a:buClr>
              <a:buFont typeface="Arial"/>
              <a:buChar char="●"/>
              <a:defRPr sz="1800" b="0" i="0" u="none" strike="noStrike" cap="none" baseline="0">
                <a:solidFill>
                  <a:schemeClr val="lt1"/>
                </a:solidFill>
                <a:latin typeface="Arial"/>
                <a:ea typeface="Arial"/>
                <a:cs typeface="Arial"/>
                <a:sym typeface="Arial"/>
              </a:defRPr>
            </a:lvl3pPr>
            <a:lvl4pPr marL="1005839" marR="0" indent="-132714" algn="l" rtl="0">
              <a:spcBef>
                <a:spcPts val="320"/>
              </a:spcBef>
              <a:buClr>
                <a:schemeClr val="accent1"/>
              </a:buClr>
              <a:buFont typeface="Arial"/>
              <a:buChar char="●"/>
              <a:defRPr sz="1600" b="0" i="0" u="none" strike="noStrike" cap="none" baseline="0">
                <a:solidFill>
                  <a:schemeClr val="lt1"/>
                </a:solidFill>
                <a:latin typeface="Arial"/>
                <a:ea typeface="Arial"/>
                <a:cs typeface="Arial"/>
                <a:sym typeface="Arial"/>
              </a:defRPr>
            </a:lvl4pPr>
            <a:lvl5pPr marL="1188720" marR="0" indent="-93344" algn="l" rtl="0">
              <a:spcBef>
                <a:spcPts val="280"/>
              </a:spcBef>
              <a:buClr>
                <a:schemeClr val="accent1"/>
              </a:buClr>
              <a:buFont typeface="Arial"/>
              <a:buChar char="●"/>
              <a:defRPr sz="1400" b="0" i="0" u="none" strike="noStrike" cap="none" baseline="0">
                <a:solidFill>
                  <a:schemeClr val="lt1"/>
                </a:solidFill>
                <a:latin typeface="Arial"/>
                <a:ea typeface="Arial"/>
                <a:cs typeface="Arial"/>
                <a:sym typeface="Arial"/>
              </a:defRPr>
            </a:lvl5pPr>
            <a:lvl6pPr marL="1371600" marR="0" indent="-139700" algn="l" rtl="0">
              <a:spcBef>
                <a:spcPts val="260"/>
              </a:spcBef>
              <a:buClr>
                <a:schemeClr val="accent1"/>
              </a:buClr>
              <a:buFont typeface="Arial"/>
              <a:buChar char="●"/>
              <a:defRPr sz="1300" b="0" i="0" u="none" strike="noStrike" cap="none" baseline="0">
                <a:solidFill>
                  <a:schemeClr val="lt1"/>
                </a:solidFill>
                <a:latin typeface="Arial"/>
                <a:ea typeface="Arial"/>
                <a:cs typeface="Arial"/>
                <a:sym typeface="Arial"/>
              </a:defRPr>
            </a:lvl6pPr>
            <a:lvl7pPr marL="1554480" marR="0" indent="-132080" algn="l" rtl="0">
              <a:spcBef>
                <a:spcPts val="260"/>
              </a:spcBef>
              <a:buClr>
                <a:schemeClr val="accent1"/>
              </a:buClr>
              <a:buFont typeface="Arial"/>
              <a:buChar char="●"/>
              <a:defRPr sz="1300" b="0" i="0" u="none" strike="noStrike" cap="none" baseline="0">
                <a:solidFill>
                  <a:schemeClr val="lt1"/>
                </a:solidFill>
                <a:latin typeface="Arial"/>
                <a:ea typeface="Arial"/>
                <a:cs typeface="Arial"/>
                <a:sym typeface="Arial"/>
              </a:defRPr>
            </a:lvl7pPr>
            <a:lvl8pPr marL="1737360" marR="0" indent="-137160" algn="l" rtl="0">
              <a:spcBef>
                <a:spcPts val="260"/>
              </a:spcBef>
              <a:buClr>
                <a:schemeClr val="accent1"/>
              </a:buClr>
              <a:buFont typeface="Arial"/>
              <a:buChar char="●"/>
              <a:defRPr sz="1300" b="0" i="0" u="none" strike="noStrike" cap="none" baseline="0">
                <a:solidFill>
                  <a:schemeClr val="lt1"/>
                </a:solidFill>
                <a:latin typeface="Arial"/>
                <a:ea typeface="Arial"/>
                <a:cs typeface="Arial"/>
                <a:sym typeface="Arial"/>
              </a:defRPr>
            </a:lvl8pPr>
            <a:lvl9pPr marL="1920240" marR="0" indent="-142239" algn="l" rtl="0">
              <a:spcBef>
                <a:spcPts val="260"/>
              </a:spcBef>
              <a:buClr>
                <a:schemeClr val="accent1"/>
              </a:buClr>
              <a:buFont typeface="Arial"/>
              <a:buChar char="●"/>
              <a:defRPr sz="1300" b="0" i="0" u="none" strike="noStrike" cap="none" baseline="0">
                <a:solidFill>
                  <a:schemeClr val="lt1"/>
                </a:solidFill>
                <a:latin typeface="Arial"/>
                <a:ea typeface="Arial"/>
                <a:cs typeface="Arial"/>
                <a:sym typeface="Arial"/>
              </a:defRPr>
            </a:lvl9pPr>
          </a:lstStyle>
          <a:p>
            <a:endParaRPr/>
          </a:p>
        </p:txBody>
      </p:sp>
      <p:sp>
        <p:nvSpPr>
          <p:cNvPr id="54" name="Shape 54"/>
          <p:cNvSpPr txBox="1">
            <a:spLocks noGrp="1"/>
          </p:cNvSpPr>
          <p:nvPr>
            <p:ph type="dt" idx="10"/>
          </p:nvPr>
        </p:nvSpPr>
        <p:spPr>
          <a:xfrm>
            <a:off x="457200" y="19050"/>
            <a:ext cx="2895600" cy="328611"/>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lt1"/>
                </a:solidFill>
                <a:latin typeface="Arial"/>
                <a:ea typeface="Arial"/>
                <a:cs typeface="Arial"/>
                <a:sym typeface="Arial"/>
              </a:defRPr>
            </a:lvl1pPr>
            <a:lvl2pPr marL="457200" marR="0" indent="0" algn="l" rtl="0">
              <a:spcBef>
                <a:spcPts val="0"/>
              </a:spcBef>
              <a:defRPr sz="1800" b="0" i="0" u="none" strike="noStrike" cap="none" baseline="0">
                <a:solidFill>
                  <a:schemeClr val="lt1"/>
                </a:solidFill>
                <a:latin typeface="Arial"/>
                <a:ea typeface="Arial"/>
                <a:cs typeface="Arial"/>
                <a:sym typeface="Arial"/>
              </a:defRPr>
            </a:lvl2pPr>
            <a:lvl3pPr marL="914400" marR="0" indent="0" algn="l" rtl="0">
              <a:spcBef>
                <a:spcPts val="0"/>
              </a:spcBef>
              <a:defRPr sz="1800" b="0" i="0" u="none" strike="noStrike" cap="none" baseline="0">
                <a:solidFill>
                  <a:schemeClr val="lt1"/>
                </a:solidFill>
                <a:latin typeface="Arial"/>
                <a:ea typeface="Arial"/>
                <a:cs typeface="Arial"/>
                <a:sym typeface="Arial"/>
              </a:defRPr>
            </a:lvl3pPr>
            <a:lvl4pPr marL="1371600" marR="0" indent="0" algn="l" rtl="0">
              <a:spcBef>
                <a:spcPts val="0"/>
              </a:spcBef>
              <a:defRPr sz="1800" b="0" i="0" u="none" strike="noStrike" cap="none" baseline="0">
                <a:solidFill>
                  <a:schemeClr val="lt1"/>
                </a:solidFill>
                <a:latin typeface="Arial"/>
                <a:ea typeface="Arial"/>
                <a:cs typeface="Arial"/>
                <a:sym typeface="Arial"/>
              </a:defRPr>
            </a:lvl4pPr>
            <a:lvl5pPr marL="1828800" marR="0" indent="0" algn="l" rtl="0">
              <a:spcBef>
                <a:spcPts val="0"/>
              </a:spcBef>
              <a:defRPr sz="1800" b="0" i="0" u="none" strike="noStrike" cap="none" baseline="0">
                <a:solidFill>
                  <a:schemeClr val="lt1"/>
                </a:solidFill>
                <a:latin typeface="Arial"/>
                <a:ea typeface="Arial"/>
                <a:cs typeface="Arial"/>
                <a:sym typeface="Arial"/>
              </a:defRPr>
            </a:lvl5pPr>
            <a:lvl6pPr marL="2286000" marR="0" indent="0" algn="l" rtl="0">
              <a:spcBef>
                <a:spcPts val="0"/>
              </a:spcBef>
              <a:defRPr sz="1800" b="0" i="0" u="none" strike="noStrike" cap="none" baseline="0">
                <a:solidFill>
                  <a:schemeClr val="lt1"/>
                </a:solidFill>
                <a:latin typeface="Arial"/>
                <a:ea typeface="Arial"/>
                <a:cs typeface="Arial"/>
                <a:sym typeface="Arial"/>
              </a:defRPr>
            </a:lvl6pPr>
            <a:lvl7pPr marL="2743200" marR="0" indent="0" algn="l" rtl="0">
              <a:spcBef>
                <a:spcPts val="0"/>
              </a:spcBef>
              <a:defRPr sz="1800" b="0" i="0" u="none" strike="noStrike" cap="none" baseline="0">
                <a:solidFill>
                  <a:schemeClr val="lt1"/>
                </a:solidFill>
                <a:latin typeface="Arial"/>
                <a:ea typeface="Arial"/>
                <a:cs typeface="Arial"/>
                <a:sym typeface="Arial"/>
              </a:defRPr>
            </a:lvl7pPr>
            <a:lvl8pPr marL="3200400" marR="0" indent="0" algn="l" rtl="0">
              <a:spcBef>
                <a:spcPts val="0"/>
              </a:spcBef>
              <a:defRPr sz="1800" b="0" i="0" u="none" strike="noStrike" cap="none" baseline="0">
                <a:solidFill>
                  <a:schemeClr val="lt1"/>
                </a:solidFill>
                <a:latin typeface="Arial"/>
                <a:ea typeface="Arial"/>
                <a:cs typeface="Arial"/>
                <a:sym typeface="Arial"/>
              </a:defRPr>
            </a:lvl8pPr>
            <a:lvl9pPr marL="3657600" marR="0" indent="0" algn="l" rtl="0">
              <a:spcBef>
                <a:spcPts val="0"/>
              </a:spcBef>
              <a:defRPr sz="1800" b="0" i="0" u="none" strike="noStrike" cap="none" baseline="0">
                <a:solidFill>
                  <a:schemeClr val="lt1"/>
                </a:solidFill>
                <a:latin typeface="Arial"/>
                <a:ea typeface="Arial"/>
                <a:cs typeface="Arial"/>
                <a:sym typeface="Arial"/>
              </a:defRPr>
            </a:lvl9pPr>
          </a:lstStyle>
          <a:p>
            <a:endParaRPr/>
          </a:p>
        </p:txBody>
      </p:sp>
      <p:sp>
        <p:nvSpPr>
          <p:cNvPr id="55" name="Shape 55"/>
          <p:cNvSpPr txBox="1">
            <a:spLocks noGrp="1"/>
          </p:cNvSpPr>
          <p:nvPr>
            <p:ph type="ftr" idx="11"/>
          </p:nvPr>
        </p:nvSpPr>
        <p:spPr>
          <a:xfrm>
            <a:off x="3429000" y="19050"/>
            <a:ext cx="4114800" cy="328611"/>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lt1"/>
                </a:solidFill>
                <a:latin typeface="Arial"/>
                <a:ea typeface="Arial"/>
                <a:cs typeface="Arial"/>
                <a:sym typeface="Arial"/>
              </a:defRPr>
            </a:lvl1pPr>
            <a:lvl2pPr marL="457200" marR="0" indent="0" algn="l" rtl="0">
              <a:spcBef>
                <a:spcPts val="0"/>
              </a:spcBef>
              <a:defRPr sz="1800" b="0" i="0" u="none" strike="noStrike" cap="none" baseline="0">
                <a:solidFill>
                  <a:schemeClr val="lt1"/>
                </a:solidFill>
                <a:latin typeface="Arial"/>
                <a:ea typeface="Arial"/>
                <a:cs typeface="Arial"/>
                <a:sym typeface="Arial"/>
              </a:defRPr>
            </a:lvl2pPr>
            <a:lvl3pPr marL="914400" marR="0" indent="0" algn="l" rtl="0">
              <a:spcBef>
                <a:spcPts val="0"/>
              </a:spcBef>
              <a:defRPr sz="1800" b="0" i="0" u="none" strike="noStrike" cap="none" baseline="0">
                <a:solidFill>
                  <a:schemeClr val="lt1"/>
                </a:solidFill>
                <a:latin typeface="Arial"/>
                <a:ea typeface="Arial"/>
                <a:cs typeface="Arial"/>
                <a:sym typeface="Arial"/>
              </a:defRPr>
            </a:lvl3pPr>
            <a:lvl4pPr marL="1371600" marR="0" indent="0" algn="l" rtl="0">
              <a:spcBef>
                <a:spcPts val="0"/>
              </a:spcBef>
              <a:defRPr sz="1800" b="0" i="0" u="none" strike="noStrike" cap="none" baseline="0">
                <a:solidFill>
                  <a:schemeClr val="lt1"/>
                </a:solidFill>
                <a:latin typeface="Arial"/>
                <a:ea typeface="Arial"/>
                <a:cs typeface="Arial"/>
                <a:sym typeface="Arial"/>
              </a:defRPr>
            </a:lvl4pPr>
            <a:lvl5pPr marL="1828800" marR="0" indent="0" algn="l" rtl="0">
              <a:spcBef>
                <a:spcPts val="0"/>
              </a:spcBef>
              <a:defRPr sz="1800" b="0" i="0" u="none" strike="noStrike" cap="none" baseline="0">
                <a:solidFill>
                  <a:schemeClr val="lt1"/>
                </a:solidFill>
                <a:latin typeface="Arial"/>
                <a:ea typeface="Arial"/>
                <a:cs typeface="Arial"/>
                <a:sym typeface="Arial"/>
              </a:defRPr>
            </a:lvl5pPr>
            <a:lvl6pPr marL="2286000" marR="0" indent="0" algn="l" rtl="0">
              <a:spcBef>
                <a:spcPts val="0"/>
              </a:spcBef>
              <a:defRPr sz="1800" b="0" i="0" u="none" strike="noStrike" cap="none" baseline="0">
                <a:solidFill>
                  <a:schemeClr val="lt1"/>
                </a:solidFill>
                <a:latin typeface="Arial"/>
                <a:ea typeface="Arial"/>
                <a:cs typeface="Arial"/>
                <a:sym typeface="Arial"/>
              </a:defRPr>
            </a:lvl6pPr>
            <a:lvl7pPr marL="2743200" marR="0" indent="0" algn="l" rtl="0">
              <a:spcBef>
                <a:spcPts val="0"/>
              </a:spcBef>
              <a:defRPr sz="1800" b="0" i="0" u="none" strike="noStrike" cap="none" baseline="0">
                <a:solidFill>
                  <a:schemeClr val="lt1"/>
                </a:solidFill>
                <a:latin typeface="Arial"/>
                <a:ea typeface="Arial"/>
                <a:cs typeface="Arial"/>
                <a:sym typeface="Arial"/>
              </a:defRPr>
            </a:lvl7pPr>
            <a:lvl8pPr marL="3200400" marR="0" indent="0" algn="l" rtl="0">
              <a:spcBef>
                <a:spcPts val="0"/>
              </a:spcBef>
              <a:defRPr sz="1800" b="0" i="0" u="none" strike="noStrike" cap="none" baseline="0">
                <a:solidFill>
                  <a:schemeClr val="lt1"/>
                </a:solidFill>
                <a:latin typeface="Arial"/>
                <a:ea typeface="Arial"/>
                <a:cs typeface="Arial"/>
                <a:sym typeface="Arial"/>
              </a:defRPr>
            </a:lvl8pPr>
            <a:lvl9pPr marL="3657600" marR="0" indent="0" algn="l" rtl="0">
              <a:spcBef>
                <a:spcPts val="0"/>
              </a:spcBef>
              <a:defRPr sz="1800" b="0" i="0" u="none" strike="noStrike" cap="none" baseline="0">
                <a:solidFill>
                  <a:schemeClr val="lt1"/>
                </a:solidFill>
                <a:latin typeface="Arial"/>
                <a:ea typeface="Arial"/>
                <a:cs typeface="Arial"/>
                <a:sym typeface="Arial"/>
              </a:defRPr>
            </a:lvl9pPr>
          </a:lstStyle>
          <a:p>
            <a:endParaRPr/>
          </a:p>
        </p:txBody>
      </p:sp>
      <p:sp>
        <p:nvSpPr>
          <p:cNvPr id="56" name="Shape 56"/>
          <p:cNvSpPr txBox="1">
            <a:spLocks noGrp="1"/>
          </p:cNvSpPr>
          <p:nvPr>
            <p:ph type="sldNum" idx="12"/>
          </p:nvPr>
        </p:nvSpPr>
        <p:spPr>
          <a:xfrm>
            <a:off x="7620000" y="19050"/>
            <a:ext cx="1066799" cy="328611"/>
          </a:xfrm>
          <a:prstGeom prst="rect">
            <a:avLst/>
          </a:prstGeom>
          <a:noFill/>
          <a:ln>
            <a:noFill/>
          </a:ln>
        </p:spPr>
        <p:txBody>
          <a:bodyPr lIns="91425" tIns="91425" rIns="91425" bIns="91425" anchor="ctr" anchorCtr="0"/>
          <a:lstStyle>
            <a:lvl1pPr marL="0" marR="0" indent="0" algn="l" rtl="0">
              <a:spcBef>
                <a:spcPts val="0"/>
              </a:spcBef>
              <a:defRPr sz="1400" b="0" i="0" u="none" strike="noStrike" cap="none" baseline="0">
                <a:solidFill>
                  <a:srgbClr val="FFFFFF"/>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56"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a:gsLst>
            <a:gs pos="0">
              <a:srgbClr val="717177"/>
            </a:gs>
            <a:gs pos="39999">
              <a:srgbClr val="44444C"/>
            </a:gs>
            <a:gs pos="100000">
              <a:srgbClr val="151525"/>
            </a:gs>
            <a:gs pos="100000">
              <a:srgbClr val="151525"/>
            </a:gs>
          </a:gsLst>
          <a:lin ang="5400000" scaled="0"/>
        </a:gradFill>
        <a:effectLst/>
      </p:bgPr>
    </p:bg>
    <p:spTree>
      <p:nvGrpSpPr>
        <p:cNvPr id="1" name="Shape 60"/>
        <p:cNvGrpSpPr/>
        <p:nvPr/>
      </p:nvGrpSpPr>
      <p:grpSpPr>
        <a:xfrm>
          <a:off x="0" y="0"/>
          <a:ext cx="0" cy="0"/>
          <a:chOff x="0" y="0"/>
          <a:chExt cx="0" cy="0"/>
        </a:xfrm>
      </p:grpSpPr>
      <p:sp>
        <p:nvSpPr>
          <p:cNvPr id="61" name="Shape 61"/>
          <p:cNvSpPr/>
          <p:nvPr/>
        </p:nvSpPr>
        <p:spPr>
          <a:xfrm>
            <a:off x="0" y="220662"/>
            <a:ext cx="9144000" cy="228600"/>
          </a:xfrm>
          <a:prstGeom prst="rect">
            <a:avLst/>
          </a:prstGeom>
          <a:solidFill>
            <a:srgbClr val="FFFFFF"/>
          </a:solidFill>
          <a:ln>
            <a:noFill/>
          </a:ln>
        </p:spPr>
        <p:txBody>
          <a:bodyPr lIns="91425" tIns="45700" rIns="91425" bIns="45700" anchor="ctr" anchorCtr="0">
            <a:noAutofit/>
          </a:bodyPr>
          <a:lstStyle/>
          <a:p>
            <a:pPr>
              <a:spcBef>
                <a:spcPts val="0"/>
              </a:spcBef>
              <a:buNone/>
            </a:pPr>
            <a:endParaRPr/>
          </a:p>
        </p:txBody>
      </p:sp>
      <p:sp>
        <p:nvSpPr>
          <p:cNvPr id="62" name="Shape 62"/>
          <p:cNvSpPr/>
          <p:nvPr/>
        </p:nvSpPr>
        <p:spPr>
          <a:xfrm>
            <a:off x="0" y="0"/>
            <a:ext cx="9144000" cy="365125"/>
          </a:xfrm>
          <a:prstGeom prst="rect">
            <a:avLst/>
          </a:prstGeom>
          <a:solidFill>
            <a:schemeClr val="accent1"/>
          </a:solidFill>
          <a:ln>
            <a:noFill/>
          </a:ln>
        </p:spPr>
        <p:txBody>
          <a:bodyPr lIns="91425" tIns="45700" rIns="91425" bIns="45700" anchor="ctr" anchorCtr="0">
            <a:noAutofit/>
          </a:bodyPr>
          <a:lstStyle/>
          <a:p>
            <a:pPr>
              <a:spcBef>
                <a:spcPts val="0"/>
              </a:spcBef>
              <a:buNone/>
            </a:pPr>
            <a:endParaRPr/>
          </a:p>
        </p:txBody>
      </p:sp>
      <p:cxnSp>
        <p:nvCxnSpPr>
          <p:cNvPr id="63" name="Shape 63"/>
          <p:cNvCxnSpPr/>
          <p:nvPr/>
        </p:nvCxnSpPr>
        <p:spPr>
          <a:xfrm rot="5400000">
            <a:off x="2218531" y="4045742"/>
            <a:ext cx="4708524" cy="1587"/>
          </a:xfrm>
          <a:prstGeom prst="straightConnector1">
            <a:avLst/>
          </a:prstGeom>
          <a:noFill/>
          <a:ln w="19050" cap="rnd">
            <a:solidFill>
              <a:schemeClr val="lt2"/>
            </a:solidFill>
            <a:prstDash val="solid"/>
            <a:miter/>
            <a:headEnd type="none" w="med" len="med"/>
            <a:tailEnd type="none" w="med" len="med"/>
          </a:ln>
        </p:spPr>
      </p:cxnSp>
      <p:sp>
        <p:nvSpPr>
          <p:cNvPr id="64" name="Shape 64"/>
          <p:cNvSpPr txBox="1">
            <a:spLocks noGrp="1"/>
          </p:cNvSpPr>
          <p:nvPr>
            <p:ph type="title"/>
          </p:nvPr>
        </p:nvSpPr>
        <p:spPr>
          <a:xfrm>
            <a:off x="457200" y="533400"/>
            <a:ext cx="8229600" cy="990599"/>
          </a:xfrm>
          <a:prstGeom prst="rect">
            <a:avLst/>
          </a:prstGeom>
          <a:noFill/>
          <a:ln>
            <a:noFill/>
          </a:ln>
        </p:spPr>
        <p:txBody>
          <a:bodyPr lIns="91425" tIns="91425" rIns="91425" bIns="91425" anchor="ctr" anchorCtr="0"/>
          <a:lstStyle>
            <a:lvl1pPr marL="0" marR="0" indent="0" algn="l" rtl="0">
              <a:spcBef>
                <a:spcPts val="0"/>
              </a:spcBef>
              <a:buClr>
                <a:schemeClr val="lt2"/>
              </a:buClr>
              <a:buFont typeface="Arial"/>
              <a:buNone/>
              <a:defRPr sz="4000" b="0" i="0" u="none" strike="noStrike" cap="none" baseline="0">
                <a:solidFill>
                  <a:schemeClr val="lt2"/>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5" name="Shape 65"/>
          <p:cNvSpPr txBox="1">
            <a:spLocks noGrp="1"/>
          </p:cNvSpPr>
          <p:nvPr>
            <p:ph type="body" idx="1"/>
          </p:nvPr>
        </p:nvSpPr>
        <p:spPr>
          <a:xfrm>
            <a:off x="457200" y="1600200"/>
            <a:ext cx="8229600" cy="4876799"/>
          </a:xfrm>
          <a:prstGeom prst="rect">
            <a:avLst/>
          </a:prstGeom>
          <a:noFill/>
          <a:ln>
            <a:noFill/>
          </a:ln>
        </p:spPr>
        <p:txBody>
          <a:bodyPr lIns="91425" tIns="91425" rIns="91425" bIns="91425" anchor="t" anchorCtr="0"/>
          <a:lstStyle>
            <a:lvl1pPr marL="182880" marR="0" indent="-106679" algn="l" rtl="0">
              <a:spcBef>
                <a:spcPts val="480"/>
              </a:spcBef>
              <a:buClr>
                <a:schemeClr val="accent1"/>
              </a:buClr>
              <a:buFont typeface="Arial"/>
              <a:buChar char="●"/>
              <a:defRPr sz="2400" b="0" i="0" u="none" strike="noStrike" cap="none" baseline="0">
                <a:solidFill>
                  <a:schemeClr val="lt1"/>
                </a:solidFill>
                <a:latin typeface="Arial"/>
                <a:ea typeface="Arial"/>
                <a:cs typeface="Arial"/>
                <a:sym typeface="Arial"/>
              </a:defRPr>
            </a:lvl1pPr>
            <a:lvl2pPr marL="457200" marR="0" indent="-127000" algn="l" rtl="0">
              <a:spcBef>
                <a:spcPts val="400"/>
              </a:spcBef>
              <a:buClr>
                <a:schemeClr val="accent1"/>
              </a:buClr>
              <a:buFont typeface="Arial"/>
              <a:buChar char="●"/>
              <a:defRPr sz="2000" b="0" i="0" u="none" strike="noStrike" cap="none" baseline="0">
                <a:solidFill>
                  <a:schemeClr val="lt1"/>
                </a:solidFill>
                <a:latin typeface="Arial"/>
                <a:ea typeface="Arial"/>
                <a:cs typeface="Arial"/>
                <a:sym typeface="Arial"/>
              </a:defRPr>
            </a:lvl2pPr>
            <a:lvl3pPr marL="731520" marR="0" indent="-125094" algn="l" rtl="0">
              <a:spcBef>
                <a:spcPts val="360"/>
              </a:spcBef>
              <a:buClr>
                <a:schemeClr val="accent1"/>
              </a:buClr>
              <a:buFont typeface="Arial"/>
              <a:buChar char="●"/>
              <a:defRPr sz="1800" b="0" i="0" u="none" strike="noStrike" cap="none" baseline="0">
                <a:solidFill>
                  <a:schemeClr val="lt1"/>
                </a:solidFill>
                <a:latin typeface="Arial"/>
                <a:ea typeface="Arial"/>
                <a:cs typeface="Arial"/>
                <a:sym typeface="Arial"/>
              </a:defRPr>
            </a:lvl3pPr>
            <a:lvl4pPr marL="1005839" marR="0" indent="-132714" algn="l" rtl="0">
              <a:spcBef>
                <a:spcPts val="320"/>
              </a:spcBef>
              <a:buClr>
                <a:schemeClr val="accent1"/>
              </a:buClr>
              <a:buFont typeface="Arial"/>
              <a:buChar char="●"/>
              <a:defRPr sz="1600" b="0" i="0" u="none" strike="noStrike" cap="none" baseline="0">
                <a:solidFill>
                  <a:schemeClr val="lt1"/>
                </a:solidFill>
                <a:latin typeface="Arial"/>
                <a:ea typeface="Arial"/>
                <a:cs typeface="Arial"/>
                <a:sym typeface="Arial"/>
              </a:defRPr>
            </a:lvl4pPr>
            <a:lvl5pPr marL="1188720" marR="0" indent="-93344" algn="l" rtl="0">
              <a:spcBef>
                <a:spcPts val="280"/>
              </a:spcBef>
              <a:buClr>
                <a:schemeClr val="accent1"/>
              </a:buClr>
              <a:buFont typeface="Arial"/>
              <a:buChar char="●"/>
              <a:defRPr sz="1400" b="0" i="0" u="none" strike="noStrike" cap="none" baseline="0">
                <a:solidFill>
                  <a:schemeClr val="lt1"/>
                </a:solidFill>
                <a:latin typeface="Arial"/>
                <a:ea typeface="Arial"/>
                <a:cs typeface="Arial"/>
                <a:sym typeface="Arial"/>
              </a:defRPr>
            </a:lvl5pPr>
            <a:lvl6pPr marL="1371600" marR="0" indent="-139700" algn="l" rtl="0">
              <a:spcBef>
                <a:spcPts val="260"/>
              </a:spcBef>
              <a:buClr>
                <a:schemeClr val="accent1"/>
              </a:buClr>
              <a:buFont typeface="Arial"/>
              <a:buChar char="●"/>
              <a:defRPr sz="1300" b="0" i="0" u="none" strike="noStrike" cap="none" baseline="0">
                <a:solidFill>
                  <a:schemeClr val="lt1"/>
                </a:solidFill>
                <a:latin typeface="Arial"/>
                <a:ea typeface="Arial"/>
                <a:cs typeface="Arial"/>
                <a:sym typeface="Arial"/>
              </a:defRPr>
            </a:lvl6pPr>
            <a:lvl7pPr marL="1554480" marR="0" indent="-132080" algn="l" rtl="0">
              <a:spcBef>
                <a:spcPts val="260"/>
              </a:spcBef>
              <a:buClr>
                <a:schemeClr val="accent1"/>
              </a:buClr>
              <a:buFont typeface="Arial"/>
              <a:buChar char="●"/>
              <a:defRPr sz="1300" b="0" i="0" u="none" strike="noStrike" cap="none" baseline="0">
                <a:solidFill>
                  <a:schemeClr val="lt1"/>
                </a:solidFill>
                <a:latin typeface="Arial"/>
                <a:ea typeface="Arial"/>
                <a:cs typeface="Arial"/>
                <a:sym typeface="Arial"/>
              </a:defRPr>
            </a:lvl7pPr>
            <a:lvl8pPr marL="1737360" marR="0" indent="-137160" algn="l" rtl="0">
              <a:spcBef>
                <a:spcPts val="260"/>
              </a:spcBef>
              <a:buClr>
                <a:schemeClr val="accent1"/>
              </a:buClr>
              <a:buFont typeface="Arial"/>
              <a:buChar char="●"/>
              <a:defRPr sz="1300" b="0" i="0" u="none" strike="noStrike" cap="none" baseline="0">
                <a:solidFill>
                  <a:schemeClr val="lt1"/>
                </a:solidFill>
                <a:latin typeface="Arial"/>
                <a:ea typeface="Arial"/>
                <a:cs typeface="Arial"/>
                <a:sym typeface="Arial"/>
              </a:defRPr>
            </a:lvl8pPr>
            <a:lvl9pPr marL="1920240" marR="0" indent="-142239" algn="l" rtl="0">
              <a:spcBef>
                <a:spcPts val="260"/>
              </a:spcBef>
              <a:buClr>
                <a:schemeClr val="accent1"/>
              </a:buClr>
              <a:buFont typeface="Arial"/>
              <a:buChar char="●"/>
              <a:defRPr sz="1300" b="0" i="0" u="none" strike="noStrike" cap="none" baseline="0">
                <a:solidFill>
                  <a:schemeClr val="lt1"/>
                </a:solidFill>
                <a:latin typeface="Arial"/>
                <a:ea typeface="Arial"/>
                <a:cs typeface="Arial"/>
                <a:sym typeface="Arial"/>
              </a:defRPr>
            </a:lvl9pPr>
          </a:lstStyle>
          <a:p>
            <a:endParaRPr/>
          </a:p>
        </p:txBody>
      </p:sp>
      <p:sp>
        <p:nvSpPr>
          <p:cNvPr id="66" name="Shape 66"/>
          <p:cNvSpPr txBox="1">
            <a:spLocks noGrp="1"/>
          </p:cNvSpPr>
          <p:nvPr>
            <p:ph type="dt" idx="10"/>
          </p:nvPr>
        </p:nvSpPr>
        <p:spPr>
          <a:xfrm>
            <a:off x="457200" y="19050"/>
            <a:ext cx="2895600" cy="328611"/>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lt1"/>
                </a:solidFill>
                <a:latin typeface="Arial"/>
                <a:ea typeface="Arial"/>
                <a:cs typeface="Arial"/>
                <a:sym typeface="Arial"/>
              </a:defRPr>
            </a:lvl1pPr>
            <a:lvl2pPr marL="457200" marR="0" indent="0" algn="l" rtl="0">
              <a:spcBef>
                <a:spcPts val="0"/>
              </a:spcBef>
              <a:defRPr sz="1800" b="0" i="0" u="none" strike="noStrike" cap="none" baseline="0">
                <a:solidFill>
                  <a:schemeClr val="lt1"/>
                </a:solidFill>
                <a:latin typeface="Arial"/>
                <a:ea typeface="Arial"/>
                <a:cs typeface="Arial"/>
                <a:sym typeface="Arial"/>
              </a:defRPr>
            </a:lvl2pPr>
            <a:lvl3pPr marL="914400" marR="0" indent="0" algn="l" rtl="0">
              <a:spcBef>
                <a:spcPts val="0"/>
              </a:spcBef>
              <a:defRPr sz="1800" b="0" i="0" u="none" strike="noStrike" cap="none" baseline="0">
                <a:solidFill>
                  <a:schemeClr val="lt1"/>
                </a:solidFill>
                <a:latin typeface="Arial"/>
                <a:ea typeface="Arial"/>
                <a:cs typeface="Arial"/>
                <a:sym typeface="Arial"/>
              </a:defRPr>
            </a:lvl3pPr>
            <a:lvl4pPr marL="1371600" marR="0" indent="0" algn="l" rtl="0">
              <a:spcBef>
                <a:spcPts val="0"/>
              </a:spcBef>
              <a:defRPr sz="1800" b="0" i="0" u="none" strike="noStrike" cap="none" baseline="0">
                <a:solidFill>
                  <a:schemeClr val="lt1"/>
                </a:solidFill>
                <a:latin typeface="Arial"/>
                <a:ea typeface="Arial"/>
                <a:cs typeface="Arial"/>
                <a:sym typeface="Arial"/>
              </a:defRPr>
            </a:lvl4pPr>
            <a:lvl5pPr marL="1828800" marR="0" indent="0" algn="l" rtl="0">
              <a:spcBef>
                <a:spcPts val="0"/>
              </a:spcBef>
              <a:defRPr sz="1800" b="0" i="0" u="none" strike="noStrike" cap="none" baseline="0">
                <a:solidFill>
                  <a:schemeClr val="lt1"/>
                </a:solidFill>
                <a:latin typeface="Arial"/>
                <a:ea typeface="Arial"/>
                <a:cs typeface="Arial"/>
                <a:sym typeface="Arial"/>
              </a:defRPr>
            </a:lvl5pPr>
            <a:lvl6pPr marL="2286000" marR="0" indent="0" algn="l" rtl="0">
              <a:spcBef>
                <a:spcPts val="0"/>
              </a:spcBef>
              <a:defRPr sz="1800" b="0" i="0" u="none" strike="noStrike" cap="none" baseline="0">
                <a:solidFill>
                  <a:schemeClr val="lt1"/>
                </a:solidFill>
                <a:latin typeface="Arial"/>
                <a:ea typeface="Arial"/>
                <a:cs typeface="Arial"/>
                <a:sym typeface="Arial"/>
              </a:defRPr>
            </a:lvl6pPr>
            <a:lvl7pPr marL="2743200" marR="0" indent="0" algn="l" rtl="0">
              <a:spcBef>
                <a:spcPts val="0"/>
              </a:spcBef>
              <a:defRPr sz="1800" b="0" i="0" u="none" strike="noStrike" cap="none" baseline="0">
                <a:solidFill>
                  <a:schemeClr val="lt1"/>
                </a:solidFill>
                <a:latin typeface="Arial"/>
                <a:ea typeface="Arial"/>
                <a:cs typeface="Arial"/>
                <a:sym typeface="Arial"/>
              </a:defRPr>
            </a:lvl7pPr>
            <a:lvl8pPr marL="3200400" marR="0" indent="0" algn="l" rtl="0">
              <a:spcBef>
                <a:spcPts val="0"/>
              </a:spcBef>
              <a:defRPr sz="1800" b="0" i="0" u="none" strike="noStrike" cap="none" baseline="0">
                <a:solidFill>
                  <a:schemeClr val="lt1"/>
                </a:solidFill>
                <a:latin typeface="Arial"/>
                <a:ea typeface="Arial"/>
                <a:cs typeface="Arial"/>
                <a:sym typeface="Arial"/>
              </a:defRPr>
            </a:lvl8pPr>
            <a:lvl9pPr marL="3657600" marR="0" indent="0" algn="l" rtl="0">
              <a:spcBef>
                <a:spcPts val="0"/>
              </a:spcBef>
              <a:defRPr sz="1800" b="0" i="0" u="none" strike="noStrike" cap="none" baseline="0">
                <a:solidFill>
                  <a:schemeClr val="lt1"/>
                </a:solidFill>
                <a:latin typeface="Arial"/>
                <a:ea typeface="Arial"/>
                <a:cs typeface="Arial"/>
                <a:sym typeface="Arial"/>
              </a:defRPr>
            </a:lvl9pPr>
          </a:lstStyle>
          <a:p>
            <a:endParaRPr/>
          </a:p>
        </p:txBody>
      </p:sp>
      <p:sp>
        <p:nvSpPr>
          <p:cNvPr id="67" name="Shape 67"/>
          <p:cNvSpPr txBox="1">
            <a:spLocks noGrp="1"/>
          </p:cNvSpPr>
          <p:nvPr>
            <p:ph type="ftr" idx="11"/>
          </p:nvPr>
        </p:nvSpPr>
        <p:spPr>
          <a:xfrm>
            <a:off x="3429000" y="19050"/>
            <a:ext cx="4114800" cy="328611"/>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lt1"/>
                </a:solidFill>
                <a:latin typeface="Arial"/>
                <a:ea typeface="Arial"/>
                <a:cs typeface="Arial"/>
                <a:sym typeface="Arial"/>
              </a:defRPr>
            </a:lvl1pPr>
            <a:lvl2pPr marL="457200" marR="0" indent="0" algn="l" rtl="0">
              <a:spcBef>
                <a:spcPts val="0"/>
              </a:spcBef>
              <a:defRPr sz="1800" b="0" i="0" u="none" strike="noStrike" cap="none" baseline="0">
                <a:solidFill>
                  <a:schemeClr val="lt1"/>
                </a:solidFill>
                <a:latin typeface="Arial"/>
                <a:ea typeface="Arial"/>
                <a:cs typeface="Arial"/>
                <a:sym typeface="Arial"/>
              </a:defRPr>
            </a:lvl2pPr>
            <a:lvl3pPr marL="914400" marR="0" indent="0" algn="l" rtl="0">
              <a:spcBef>
                <a:spcPts val="0"/>
              </a:spcBef>
              <a:defRPr sz="1800" b="0" i="0" u="none" strike="noStrike" cap="none" baseline="0">
                <a:solidFill>
                  <a:schemeClr val="lt1"/>
                </a:solidFill>
                <a:latin typeface="Arial"/>
                <a:ea typeface="Arial"/>
                <a:cs typeface="Arial"/>
                <a:sym typeface="Arial"/>
              </a:defRPr>
            </a:lvl3pPr>
            <a:lvl4pPr marL="1371600" marR="0" indent="0" algn="l" rtl="0">
              <a:spcBef>
                <a:spcPts val="0"/>
              </a:spcBef>
              <a:defRPr sz="1800" b="0" i="0" u="none" strike="noStrike" cap="none" baseline="0">
                <a:solidFill>
                  <a:schemeClr val="lt1"/>
                </a:solidFill>
                <a:latin typeface="Arial"/>
                <a:ea typeface="Arial"/>
                <a:cs typeface="Arial"/>
                <a:sym typeface="Arial"/>
              </a:defRPr>
            </a:lvl4pPr>
            <a:lvl5pPr marL="1828800" marR="0" indent="0" algn="l" rtl="0">
              <a:spcBef>
                <a:spcPts val="0"/>
              </a:spcBef>
              <a:defRPr sz="1800" b="0" i="0" u="none" strike="noStrike" cap="none" baseline="0">
                <a:solidFill>
                  <a:schemeClr val="lt1"/>
                </a:solidFill>
                <a:latin typeface="Arial"/>
                <a:ea typeface="Arial"/>
                <a:cs typeface="Arial"/>
                <a:sym typeface="Arial"/>
              </a:defRPr>
            </a:lvl5pPr>
            <a:lvl6pPr marL="2286000" marR="0" indent="0" algn="l" rtl="0">
              <a:spcBef>
                <a:spcPts val="0"/>
              </a:spcBef>
              <a:defRPr sz="1800" b="0" i="0" u="none" strike="noStrike" cap="none" baseline="0">
                <a:solidFill>
                  <a:schemeClr val="lt1"/>
                </a:solidFill>
                <a:latin typeface="Arial"/>
                <a:ea typeface="Arial"/>
                <a:cs typeface="Arial"/>
                <a:sym typeface="Arial"/>
              </a:defRPr>
            </a:lvl6pPr>
            <a:lvl7pPr marL="2743200" marR="0" indent="0" algn="l" rtl="0">
              <a:spcBef>
                <a:spcPts val="0"/>
              </a:spcBef>
              <a:defRPr sz="1800" b="0" i="0" u="none" strike="noStrike" cap="none" baseline="0">
                <a:solidFill>
                  <a:schemeClr val="lt1"/>
                </a:solidFill>
                <a:latin typeface="Arial"/>
                <a:ea typeface="Arial"/>
                <a:cs typeface="Arial"/>
                <a:sym typeface="Arial"/>
              </a:defRPr>
            </a:lvl7pPr>
            <a:lvl8pPr marL="3200400" marR="0" indent="0" algn="l" rtl="0">
              <a:spcBef>
                <a:spcPts val="0"/>
              </a:spcBef>
              <a:defRPr sz="1800" b="0" i="0" u="none" strike="noStrike" cap="none" baseline="0">
                <a:solidFill>
                  <a:schemeClr val="lt1"/>
                </a:solidFill>
                <a:latin typeface="Arial"/>
                <a:ea typeface="Arial"/>
                <a:cs typeface="Arial"/>
                <a:sym typeface="Arial"/>
              </a:defRPr>
            </a:lvl8pPr>
            <a:lvl9pPr marL="3657600" marR="0" indent="0" algn="l" rtl="0">
              <a:spcBef>
                <a:spcPts val="0"/>
              </a:spcBef>
              <a:defRPr sz="1800" b="0" i="0" u="none" strike="noStrike" cap="none" baseline="0">
                <a:solidFill>
                  <a:schemeClr val="lt1"/>
                </a:solidFill>
                <a:latin typeface="Arial"/>
                <a:ea typeface="Arial"/>
                <a:cs typeface="Arial"/>
                <a:sym typeface="Arial"/>
              </a:defRPr>
            </a:lvl9pPr>
          </a:lstStyle>
          <a:p>
            <a:endParaRPr/>
          </a:p>
        </p:txBody>
      </p:sp>
      <p:sp>
        <p:nvSpPr>
          <p:cNvPr id="68" name="Shape 68"/>
          <p:cNvSpPr txBox="1">
            <a:spLocks noGrp="1"/>
          </p:cNvSpPr>
          <p:nvPr>
            <p:ph type="sldNum" idx="12"/>
          </p:nvPr>
        </p:nvSpPr>
        <p:spPr>
          <a:xfrm>
            <a:off x="7620000" y="19050"/>
            <a:ext cx="1066799" cy="328611"/>
          </a:xfrm>
          <a:prstGeom prst="rect">
            <a:avLst/>
          </a:prstGeom>
          <a:noFill/>
          <a:ln>
            <a:noFill/>
          </a:ln>
        </p:spPr>
        <p:txBody>
          <a:bodyPr lIns="91425" tIns="91425" rIns="91425" bIns="91425" anchor="ctr" anchorCtr="0"/>
          <a:lstStyle>
            <a:lvl1pPr marL="0" marR="0" indent="0" algn="l" rtl="0">
              <a:spcBef>
                <a:spcPts val="0"/>
              </a:spcBef>
              <a:defRPr sz="1400" b="0" i="0" u="none" strike="noStrike" cap="none" baseline="0">
                <a:solidFill>
                  <a:srgbClr val="FFFFFF"/>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57"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a:gsLst>
            <a:gs pos="0">
              <a:srgbClr val="717177"/>
            </a:gs>
            <a:gs pos="39999">
              <a:srgbClr val="44444C"/>
            </a:gs>
            <a:gs pos="100000">
              <a:srgbClr val="151525"/>
            </a:gs>
            <a:gs pos="100000">
              <a:srgbClr val="151525"/>
            </a:gs>
          </a:gsLst>
          <a:lin ang="5400000" scaled="0"/>
        </a:gradFill>
        <a:effectLst/>
      </p:bgPr>
    </p:bg>
    <p:spTree>
      <p:nvGrpSpPr>
        <p:cNvPr id="1" name="Shape 75"/>
        <p:cNvGrpSpPr/>
        <p:nvPr/>
      </p:nvGrpSpPr>
      <p:grpSpPr>
        <a:xfrm>
          <a:off x="0" y="0"/>
          <a:ext cx="0" cy="0"/>
          <a:chOff x="0" y="0"/>
          <a:chExt cx="0" cy="0"/>
        </a:xfrm>
      </p:grpSpPr>
      <p:sp>
        <p:nvSpPr>
          <p:cNvPr id="76" name="Shape 76"/>
          <p:cNvSpPr/>
          <p:nvPr/>
        </p:nvSpPr>
        <p:spPr>
          <a:xfrm>
            <a:off x="0" y="220662"/>
            <a:ext cx="9144000" cy="228600"/>
          </a:xfrm>
          <a:prstGeom prst="rect">
            <a:avLst/>
          </a:prstGeom>
          <a:solidFill>
            <a:srgbClr val="FFFFFF"/>
          </a:solidFill>
          <a:ln>
            <a:noFill/>
          </a:ln>
        </p:spPr>
        <p:txBody>
          <a:bodyPr lIns="91425" tIns="45700" rIns="91425" bIns="45700" anchor="ctr" anchorCtr="0">
            <a:noAutofit/>
          </a:bodyPr>
          <a:lstStyle/>
          <a:p>
            <a:pPr>
              <a:spcBef>
                <a:spcPts val="0"/>
              </a:spcBef>
              <a:buNone/>
            </a:pPr>
            <a:endParaRPr/>
          </a:p>
        </p:txBody>
      </p:sp>
      <p:sp>
        <p:nvSpPr>
          <p:cNvPr id="77" name="Shape 77"/>
          <p:cNvSpPr/>
          <p:nvPr/>
        </p:nvSpPr>
        <p:spPr>
          <a:xfrm>
            <a:off x="0" y="0"/>
            <a:ext cx="9144000" cy="365125"/>
          </a:xfrm>
          <a:prstGeom prst="rect">
            <a:avLst/>
          </a:prstGeom>
          <a:solidFill>
            <a:schemeClr val="accent1"/>
          </a:solidFill>
          <a:ln>
            <a:noFill/>
          </a:ln>
        </p:spPr>
        <p:txBody>
          <a:bodyPr lIns="91425" tIns="45700" rIns="91425" bIns="45700" anchor="ctr" anchorCtr="0">
            <a:noAutofit/>
          </a:bodyPr>
          <a:lstStyle/>
          <a:p>
            <a:pPr>
              <a:spcBef>
                <a:spcPts val="0"/>
              </a:spcBef>
              <a:buNone/>
            </a:pPr>
            <a:endParaRPr/>
          </a:p>
        </p:txBody>
      </p:sp>
      <p:cxnSp>
        <p:nvCxnSpPr>
          <p:cNvPr id="78" name="Shape 78"/>
          <p:cNvCxnSpPr/>
          <p:nvPr/>
        </p:nvCxnSpPr>
        <p:spPr>
          <a:xfrm rot="5400000">
            <a:off x="-13492" y="3580606"/>
            <a:ext cx="5578475" cy="1587"/>
          </a:xfrm>
          <a:prstGeom prst="straightConnector1">
            <a:avLst/>
          </a:prstGeom>
          <a:noFill/>
          <a:ln w="19050" cap="rnd">
            <a:solidFill>
              <a:schemeClr val="lt2"/>
            </a:solidFill>
            <a:prstDash val="solid"/>
            <a:miter/>
            <a:headEnd type="none" w="med" len="med"/>
            <a:tailEnd type="none" w="med" len="med"/>
          </a:ln>
        </p:spPr>
      </p:cxnSp>
      <p:sp>
        <p:nvSpPr>
          <p:cNvPr id="79" name="Shape 79"/>
          <p:cNvSpPr txBox="1">
            <a:spLocks noGrp="1"/>
          </p:cNvSpPr>
          <p:nvPr>
            <p:ph type="title"/>
          </p:nvPr>
        </p:nvSpPr>
        <p:spPr>
          <a:xfrm>
            <a:off x="457200" y="533400"/>
            <a:ext cx="8229600" cy="990599"/>
          </a:xfrm>
          <a:prstGeom prst="rect">
            <a:avLst/>
          </a:prstGeom>
          <a:noFill/>
          <a:ln>
            <a:noFill/>
          </a:ln>
        </p:spPr>
        <p:txBody>
          <a:bodyPr lIns="91425" tIns="91425" rIns="91425" bIns="91425" anchor="ctr" anchorCtr="0"/>
          <a:lstStyle>
            <a:lvl1pPr marL="0" marR="0" indent="0" algn="l" rtl="0">
              <a:spcBef>
                <a:spcPts val="0"/>
              </a:spcBef>
              <a:buClr>
                <a:schemeClr val="lt2"/>
              </a:buClr>
              <a:buFont typeface="Arial"/>
              <a:buNone/>
              <a:defRPr sz="4000" b="0" i="0" u="none" strike="noStrike" cap="none" baseline="0">
                <a:solidFill>
                  <a:schemeClr val="lt2"/>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80" name="Shape 80"/>
          <p:cNvSpPr txBox="1">
            <a:spLocks noGrp="1"/>
          </p:cNvSpPr>
          <p:nvPr>
            <p:ph type="body" idx="1"/>
          </p:nvPr>
        </p:nvSpPr>
        <p:spPr>
          <a:xfrm>
            <a:off x="457200" y="1600200"/>
            <a:ext cx="8229600" cy="4876799"/>
          </a:xfrm>
          <a:prstGeom prst="rect">
            <a:avLst/>
          </a:prstGeom>
          <a:noFill/>
          <a:ln>
            <a:noFill/>
          </a:ln>
        </p:spPr>
        <p:txBody>
          <a:bodyPr lIns="91425" tIns="91425" rIns="91425" bIns="91425" anchor="t" anchorCtr="0"/>
          <a:lstStyle>
            <a:lvl1pPr marL="182880" marR="0" indent="-106679" algn="l" rtl="0">
              <a:spcBef>
                <a:spcPts val="480"/>
              </a:spcBef>
              <a:buClr>
                <a:schemeClr val="accent1"/>
              </a:buClr>
              <a:buFont typeface="Arial"/>
              <a:buChar char="●"/>
              <a:defRPr sz="2400" b="0" i="0" u="none" strike="noStrike" cap="none" baseline="0">
                <a:solidFill>
                  <a:schemeClr val="lt1"/>
                </a:solidFill>
                <a:latin typeface="Arial"/>
                <a:ea typeface="Arial"/>
                <a:cs typeface="Arial"/>
                <a:sym typeface="Arial"/>
              </a:defRPr>
            </a:lvl1pPr>
            <a:lvl2pPr marL="457200" marR="0" indent="-127000" algn="l" rtl="0">
              <a:spcBef>
                <a:spcPts val="400"/>
              </a:spcBef>
              <a:buClr>
                <a:schemeClr val="accent1"/>
              </a:buClr>
              <a:buFont typeface="Arial"/>
              <a:buChar char="●"/>
              <a:defRPr sz="2000" b="0" i="0" u="none" strike="noStrike" cap="none" baseline="0">
                <a:solidFill>
                  <a:schemeClr val="lt1"/>
                </a:solidFill>
                <a:latin typeface="Arial"/>
                <a:ea typeface="Arial"/>
                <a:cs typeface="Arial"/>
                <a:sym typeface="Arial"/>
              </a:defRPr>
            </a:lvl2pPr>
            <a:lvl3pPr marL="731520" marR="0" indent="-125094" algn="l" rtl="0">
              <a:spcBef>
                <a:spcPts val="360"/>
              </a:spcBef>
              <a:buClr>
                <a:schemeClr val="accent1"/>
              </a:buClr>
              <a:buFont typeface="Arial"/>
              <a:buChar char="●"/>
              <a:defRPr sz="1800" b="0" i="0" u="none" strike="noStrike" cap="none" baseline="0">
                <a:solidFill>
                  <a:schemeClr val="lt1"/>
                </a:solidFill>
                <a:latin typeface="Arial"/>
                <a:ea typeface="Arial"/>
                <a:cs typeface="Arial"/>
                <a:sym typeface="Arial"/>
              </a:defRPr>
            </a:lvl3pPr>
            <a:lvl4pPr marL="1005839" marR="0" indent="-132714" algn="l" rtl="0">
              <a:spcBef>
                <a:spcPts val="320"/>
              </a:spcBef>
              <a:buClr>
                <a:schemeClr val="accent1"/>
              </a:buClr>
              <a:buFont typeface="Arial"/>
              <a:buChar char="●"/>
              <a:defRPr sz="1600" b="0" i="0" u="none" strike="noStrike" cap="none" baseline="0">
                <a:solidFill>
                  <a:schemeClr val="lt1"/>
                </a:solidFill>
                <a:latin typeface="Arial"/>
                <a:ea typeface="Arial"/>
                <a:cs typeface="Arial"/>
                <a:sym typeface="Arial"/>
              </a:defRPr>
            </a:lvl4pPr>
            <a:lvl5pPr marL="1188720" marR="0" indent="-93344" algn="l" rtl="0">
              <a:spcBef>
                <a:spcPts val="280"/>
              </a:spcBef>
              <a:buClr>
                <a:schemeClr val="accent1"/>
              </a:buClr>
              <a:buFont typeface="Arial"/>
              <a:buChar char="●"/>
              <a:defRPr sz="1400" b="0" i="0" u="none" strike="noStrike" cap="none" baseline="0">
                <a:solidFill>
                  <a:schemeClr val="lt1"/>
                </a:solidFill>
                <a:latin typeface="Arial"/>
                <a:ea typeface="Arial"/>
                <a:cs typeface="Arial"/>
                <a:sym typeface="Arial"/>
              </a:defRPr>
            </a:lvl5pPr>
            <a:lvl6pPr marL="1371600" marR="0" indent="-139700" algn="l" rtl="0">
              <a:spcBef>
                <a:spcPts val="260"/>
              </a:spcBef>
              <a:buClr>
                <a:schemeClr val="accent1"/>
              </a:buClr>
              <a:buFont typeface="Arial"/>
              <a:buChar char="●"/>
              <a:defRPr sz="1300" b="0" i="0" u="none" strike="noStrike" cap="none" baseline="0">
                <a:solidFill>
                  <a:schemeClr val="lt1"/>
                </a:solidFill>
                <a:latin typeface="Arial"/>
                <a:ea typeface="Arial"/>
                <a:cs typeface="Arial"/>
                <a:sym typeface="Arial"/>
              </a:defRPr>
            </a:lvl6pPr>
            <a:lvl7pPr marL="1554480" marR="0" indent="-132080" algn="l" rtl="0">
              <a:spcBef>
                <a:spcPts val="260"/>
              </a:spcBef>
              <a:buClr>
                <a:schemeClr val="accent1"/>
              </a:buClr>
              <a:buFont typeface="Arial"/>
              <a:buChar char="●"/>
              <a:defRPr sz="1300" b="0" i="0" u="none" strike="noStrike" cap="none" baseline="0">
                <a:solidFill>
                  <a:schemeClr val="lt1"/>
                </a:solidFill>
                <a:latin typeface="Arial"/>
                <a:ea typeface="Arial"/>
                <a:cs typeface="Arial"/>
                <a:sym typeface="Arial"/>
              </a:defRPr>
            </a:lvl7pPr>
            <a:lvl8pPr marL="1737360" marR="0" indent="-137160" algn="l" rtl="0">
              <a:spcBef>
                <a:spcPts val="260"/>
              </a:spcBef>
              <a:buClr>
                <a:schemeClr val="accent1"/>
              </a:buClr>
              <a:buFont typeface="Arial"/>
              <a:buChar char="●"/>
              <a:defRPr sz="1300" b="0" i="0" u="none" strike="noStrike" cap="none" baseline="0">
                <a:solidFill>
                  <a:schemeClr val="lt1"/>
                </a:solidFill>
                <a:latin typeface="Arial"/>
                <a:ea typeface="Arial"/>
                <a:cs typeface="Arial"/>
                <a:sym typeface="Arial"/>
              </a:defRPr>
            </a:lvl8pPr>
            <a:lvl9pPr marL="1920240" marR="0" indent="-142239" algn="l" rtl="0">
              <a:spcBef>
                <a:spcPts val="260"/>
              </a:spcBef>
              <a:buClr>
                <a:schemeClr val="accent1"/>
              </a:buClr>
              <a:buFont typeface="Arial"/>
              <a:buChar char="●"/>
              <a:defRPr sz="1300" b="0" i="0" u="none" strike="noStrike" cap="none" baseline="0">
                <a:solidFill>
                  <a:schemeClr val="lt1"/>
                </a:solidFill>
                <a:latin typeface="Arial"/>
                <a:ea typeface="Arial"/>
                <a:cs typeface="Arial"/>
                <a:sym typeface="Arial"/>
              </a:defRPr>
            </a:lvl9pPr>
          </a:lstStyle>
          <a:p>
            <a:endParaRPr/>
          </a:p>
        </p:txBody>
      </p:sp>
      <p:sp>
        <p:nvSpPr>
          <p:cNvPr id="81" name="Shape 81"/>
          <p:cNvSpPr txBox="1">
            <a:spLocks noGrp="1"/>
          </p:cNvSpPr>
          <p:nvPr>
            <p:ph type="dt" idx="10"/>
          </p:nvPr>
        </p:nvSpPr>
        <p:spPr>
          <a:xfrm>
            <a:off x="457200" y="19050"/>
            <a:ext cx="2895600" cy="328611"/>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lt1"/>
                </a:solidFill>
                <a:latin typeface="Arial"/>
                <a:ea typeface="Arial"/>
                <a:cs typeface="Arial"/>
                <a:sym typeface="Arial"/>
              </a:defRPr>
            </a:lvl1pPr>
            <a:lvl2pPr marL="457200" marR="0" indent="0" algn="l" rtl="0">
              <a:spcBef>
                <a:spcPts val="0"/>
              </a:spcBef>
              <a:defRPr sz="1800" b="0" i="0" u="none" strike="noStrike" cap="none" baseline="0">
                <a:solidFill>
                  <a:schemeClr val="lt1"/>
                </a:solidFill>
                <a:latin typeface="Arial"/>
                <a:ea typeface="Arial"/>
                <a:cs typeface="Arial"/>
                <a:sym typeface="Arial"/>
              </a:defRPr>
            </a:lvl2pPr>
            <a:lvl3pPr marL="914400" marR="0" indent="0" algn="l" rtl="0">
              <a:spcBef>
                <a:spcPts val="0"/>
              </a:spcBef>
              <a:defRPr sz="1800" b="0" i="0" u="none" strike="noStrike" cap="none" baseline="0">
                <a:solidFill>
                  <a:schemeClr val="lt1"/>
                </a:solidFill>
                <a:latin typeface="Arial"/>
                <a:ea typeface="Arial"/>
                <a:cs typeface="Arial"/>
                <a:sym typeface="Arial"/>
              </a:defRPr>
            </a:lvl3pPr>
            <a:lvl4pPr marL="1371600" marR="0" indent="0" algn="l" rtl="0">
              <a:spcBef>
                <a:spcPts val="0"/>
              </a:spcBef>
              <a:defRPr sz="1800" b="0" i="0" u="none" strike="noStrike" cap="none" baseline="0">
                <a:solidFill>
                  <a:schemeClr val="lt1"/>
                </a:solidFill>
                <a:latin typeface="Arial"/>
                <a:ea typeface="Arial"/>
                <a:cs typeface="Arial"/>
                <a:sym typeface="Arial"/>
              </a:defRPr>
            </a:lvl4pPr>
            <a:lvl5pPr marL="1828800" marR="0" indent="0" algn="l" rtl="0">
              <a:spcBef>
                <a:spcPts val="0"/>
              </a:spcBef>
              <a:defRPr sz="1800" b="0" i="0" u="none" strike="noStrike" cap="none" baseline="0">
                <a:solidFill>
                  <a:schemeClr val="lt1"/>
                </a:solidFill>
                <a:latin typeface="Arial"/>
                <a:ea typeface="Arial"/>
                <a:cs typeface="Arial"/>
                <a:sym typeface="Arial"/>
              </a:defRPr>
            </a:lvl5pPr>
            <a:lvl6pPr marL="2286000" marR="0" indent="0" algn="l" rtl="0">
              <a:spcBef>
                <a:spcPts val="0"/>
              </a:spcBef>
              <a:defRPr sz="1800" b="0" i="0" u="none" strike="noStrike" cap="none" baseline="0">
                <a:solidFill>
                  <a:schemeClr val="lt1"/>
                </a:solidFill>
                <a:latin typeface="Arial"/>
                <a:ea typeface="Arial"/>
                <a:cs typeface="Arial"/>
                <a:sym typeface="Arial"/>
              </a:defRPr>
            </a:lvl6pPr>
            <a:lvl7pPr marL="2743200" marR="0" indent="0" algn="l" rtl="0">
              <a:spcBef>
                <a:spcPts val="0"/>
              </a:spcBef>
              <a:defRPr sz="1800" b="0" i="0" u="none" strike="noStrike" cap="none" baseline="0">
                <a:solidFill>
                  <a:schemeClr val="lt1"/>
                </a:solidFill>
                <a:latin typeface="Arial"/>
                <a:ea typeface="Arial"/>
                <a:cs typeface="Arial"/>
                <a:sym typeface="Arial"/>
              </a:defRPr>
            </a:lvl7pPr>
            <a:lvl8pPr marL="3200400" marR="0" indent="0" algn="l" rtl="0">
              <a:spcBef>
                <a:spcPts val="0"/>
              </a:spcBef>
              <a:defRPr sz="1800" b="0" i="0" u="none" strike="noStrike" cap="none" baseline="0">
                <a:solidFill>
                  <a:schemeClr val="lt1"/>
                </a:solidFill>
                <a:latin typeface="Arial"/>
                <a:ea typeface="Arial"/>
                <a:cs typeface="Arial"/>
                <a:sym typeface="Arial"/>
              </a:defRPr>
            </a:lvl8pPr>
            <a:lvl9pPr marL="3657600" marR="0" indent="0" algn="l" rtl="0">
              <a:spcBef>
                <a:spcPts val="0"/>
              </a:spcBef>
              <a:defRPr sz="1800" b="0" i="0" u="none" strike="noStrike" cap="none" baseline="0">
                <a:solidFill>
                  <a:schemeClr val="lt1"/>
                </a:solidFill>
                <a:latin typeface="Arial"/>
                <a:ea typeface="Arial"/>
                <a:cs typeface="Arial"/>
                <a:sym typeface="Arial"/>
              </a:defRPr>
            </a:lvl9pPr>
          </a:lstStyle>
          <a:p>
            <a:endParaRPr/>
          </a:p>
        </p:txBody>
      </p:sp>
      <p:sp>
        <p:nvSpPr>
          <p:cNvPr id="82" name="Shape 82"/>
          <p:cNvSpPr txBox="1">
            <a:spLocks noGrp="1"/>
          </p:cNvSpPr>
          <p:nvPr>
            <p:ph type="ftr" idx="11"/>
          </p:nvPr>
        </p:nvSpPr>
        <p:spPr>
          <a:xfrm>
            <a:off x="3429000" y="19050"/>
            <a:ext cx="4114800" cy="328611"/>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lt1"/>
                </a:solidFill>
                <a:latin typeface="Arial"/>
                <a:ea typeface="Arial"/>
                <a:cs typeface="Arial"/>
                <a:sym typeface="Arial"/>
              </a:defRPr>
            </a:lvl1pPr>
            <a:lvl2pPr marL="457200" marR="0" indent="0" algn="l" rtl="0">
              <a:spcBef>
                <a:spcPts val="0"/>
              </a:spcBef>
              <a:defRPr sz="1800" b="0" i="0" u="none" strike="noStrike" cap="none" baseline="0">
                <a:solidFill>
                  <a:schemeClr val="lt1"/>
                </a:solidFill>
                <a:latin typeface="Arial"/>
                <a:ea typeface="Arial"/>
                <a:cs typeface="Arial"/>
                <a:sym typeface="Arial"/>
              </a:defRPr>
            </a:lvl2pPr>
            <a:lvl3pPr marL="914400" marR="0" indent="0" algn="l" rtl="0">
              <a:spcBef>
                <a:spcPts val="0"/>
              </a:spcBef>
              <a:defRPr sz="1800" b="0" i="0" u="none" strike="noStrike" cap="none" baseline="0">
                <a:solidFill>
                  <a:schemeClr val="lt1"/>
                </a:solidFill>
                <a:latin typeface="Arial"/>
                <a:ea typeface="Arial"/>
                <a:cs typeface="Arial"/>
                <a:sym typeface="Arial"/>
              </a:defRPr>
            </a:lvl3pPr>
            <a:lvl4pPr marL="1371600" marR="0" indent="0" algn="l" rtl="0">
              <a:spcBef>
                <a:spcPts val="0"/>
              </a:spcBef>
              <a:defRPr sz="1800" b="0" i="0" u="none" strike="noStrike" cap="none" baseline="0">
                <a:solidFill>
                  <a:schemeClr val="lt1"/>
                </a:solidFill>
                <a:latin typeface="Arial"/>
                <a:ea typeface="Arial"/>
                <a:cs typeface="Arial"/>
                <a:sym typeface="Arial"/>
              </a:defRPr>
            </a:lvl4pPr>
            <a:lvl5pPr marL="1828800" marR="0" indent="0" algn="l" rtl="0">
              <a:spcBef>
                <a:spcPts val="0"/>
              </a:spcBef>
              <a:defRPr sz="1800" b="0" i="0" u="none" strike="noStrike" cap="none" baseline="0">
                <a:solidFill>
                  <a:schemeClr val="lt1"/>
                </a:solidFill>
                <a:latin typeface="Arial"/>
                <a:ea typeface="Arial"/>
                <a:cs typeface="Arial"/>
                <a:sym typeface="Arial"/>
              </a:defRPr>
            </a:lvl5pPr>
            <a:lvl6pPr marL="2286000" marR="0" indent="0" algn="l" rtl="0">
              <a:spcBef>
                <a:spcPts val="0"/>
              </a:spcBef>
              <a:defRPr sz="1800" b="0" i="0" u="none" strike="noStrike" cap="none" baseline="0">
                <a:solidFill>
                  <a:schemeClr val="lt1"/>
                </a:solidFill>
                <a:latin typeface="Arial"/>
                <a:ea typeface="Arial"/>
                <a:cs typeface="Arial"/>
                <a:sym typeface="Arial"/>
              </a:defRPr>
            </a:lvl6pPr>
            <a:lvl7pPr marL="2743200" marR="0" indent="0" algn="l" rtl="0">
              <a:spcBef>
                <a:spcPts val="0"/>
              </a:spcBef>
              <a:defRPr sz="1800" b="0" i="0" u="none" strike="noStrike" cap="none" baseline="0">
                <a:solidFill>
                  <a:schemeClr val="lt1"/>
                </a:solidFill>
                <a:latin typeface="Arial"/>
                <a:ea typeface="Arial"/>
                <a:cs typeface="Arial"/>
                <a:sym typeface="Arial"/>
              </a:defRPr>
            </a:lvl7pPr>
            <a:lvl8pPr marL="3200400" marR="0" indent="0" algn="l" rtl="0">
              <a:spcBef>
                <a:spcPts val="0"/>
              </a:spcBef>
              <a:defRPr sz="1800" b="0" i="0" u="none" strike="noStrike" cap="none" baseline="0">
                <a:solidFill>
                  <a:schemeClr val="lt1"/>
                </a:solidFill>
                <a:latin typeface="Arial"/>
                <a:ea typeface="Arial"/>
                <a:cs typeface="Arial"/>
                <a:sym typeface="Arial"/>
              </a:defRPr>
            </a:lvl8pPr>
            <a:lvl9pPr marL="3657600" marR="0" indent="0" algn="l" rtl="0">
              <a:spcBef>
                <a:spcPts val="0"/>
              </a:spcBef>
              <a:defRPr sz="1800" b="0" i="0" u="none" strike="noStrike" cap="none" baseline="0">
                <a:solidFill>
                  <a:schemeClr val="lt1"/>
                </a:solidFill>
                <a:latin typeface="Arial"/>
                <a:ea typeface="Arial"/>
                <a:cs typeface="Arial"/>
                <a:sym typeface="Arial"/>
              </a:defRPr>
            </a:lvl9pPr>
          </a:lstStyle>
          <a:p>
            <a:endParaRPr/>
          </a:p>
        </p:txBody>
      </p:sp>
      <p:sp>
        <p:nvSpPr>
          <p:cNvPr id="83" name="Shape 83"/>
          <p:cNvSpPr txBox="1">
            <a:spLocks noGrp="1"/>
          </p:cNvSpPr>
          <p:nvPr>
            <p:ph type="sldNum" idx="12"/>
          </p:nvPr>
        </p:nvSpPr>
        <p:spPr>
          <a:xfrm>
            <a:off x="7620000" y="19050"/>
            <a:ext cx="1066799" cy="328611"/>
          </a:xfrm>
          <a:prstGeom prst="rect">
            <a:avLst/>
          </a:prstGeom>
          <a:noFill/>
          <a:ln>
            <a:noFill/>
          </a:ln>
        </p:spPr>
        <p:txBody>
          <a:bodyPr lIns="91425" tIns="91425" rIns="91425" bIns="91425" anchor="ctr" anchorCtr="0"/>
          <a:lstStyle>
            <a:lvl1pPr marL="0" marR="0" indent="0" algn="l" rtl="0">
              <a:spcBef>
                <a:spcPts val="0"/>
              </a:spcBef>
              <a:defRPr sz="1400" b="0" i="0" u="none" strike="noStrike" cap="none" baseline="0">
                <a:solidFill>
                  <a:srgbClr val="FFFFFF"/>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685800" y="2286000"/>
            <a:ext cx="7772400"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lt2"/>
              </a:buClr>
              <a:buSzPct val="25000"/>
              <a:buFont typeface="Arial"/>
              <a:buNone/>
            </a:pPr>
            <a:r>
              <a:rPr lang="en-US" sz="4900" b="0" i="0" u="none" strike="noStrike" cap="small" baseline="0">
                <a:solidFill>
                  <a:schemeClr val="lt2"/>
                </a:solidFill>
                <a:latin typeface="Arial"/>
                <a:ea typeface="Arial"/>
                <a:cs typeface="Arial"/>
                <a:sym typeface="Arial"/>
              </a:rPr>
              <a:t>HISTORY OF THE INTRODUCTION &amp; USE OF</a:t>
            </a:r>
            <a:br>
              <a:rPr lang="en-US" sz="4900" b="0" i="0" u="none" strike="noStrike" cap="small" baseline="0">
                <a:solidFill>
                  <a:schemeClr val="lt2"/>
                </a:solidFill>
                <a:latin typeface="Arial"/>
                <a:ea typeface="Arial"/>
                <a:cs typeface="Arial"/>
                <a:sym typeface="Arial"/>
              </a:rPr>
            </a:br>
            <a:r>
              <a:rPr lang="en-US" sz="4900" b="0" i="0" u="none" strike="noStrike" cap="small" baseline="0">
                <a:solidFill>
                  <a:schemeClr val="lt2"/>
                </a:solidFill>
                <a:latin typeface="Arial"/>
                <a:ea typeface="Arial"/>
                <a:cs typeface="Arial"/>
                <a:sym typeface="Arial"/>
              </a:rPr>
              <a:t>BINARY NUMBERS</a:t>
            </a:r>
          </a:p>
        </p:txBody>
      </p:sp>
      <p:sp>
        <p:nvSpPr>
          <p:cNvPr id="90" name="Shape 90"/>
          <p:cNvSpPr txBox="1">
            <a:spLocks noGrp="1"/>
          </p:cNvSpPr>
          <p:nvPr>
            <p:ph type="subTitle" idx="1"/>
          </p:nvPr>
        </p:nvSpPr>
        <p:spPr>
          <a:xfrm>
            <a:off x="685800" y="3505200"/>
            <a:ext cx="6400799" cy="17526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p:nvPr/>
        </p:nvSpPr>
        <p:spPr>
          <a:xfrm>
            <a:off x="762000" y="44450"/>
            <a:ext cx="7696199" cy="3232149"/>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a:p>
            <a:pPr marL="0" marR="0" lvl="0" indent="0" algn="l" rtl="0">
              <a:spcBef>
                <a:spcPts val="0"/>
              </a:spcBef>
              <a:buNone/>
            </a:pPr>
            <a:r>
              <a:rPr lang="en-US" sz="3200" b="0" i="0" u="none" strike="noStrike" cap="none" baseline="0">
                <a:solidFill>
                  <a:schemeClr val="lt1"/>
                </a:solidFill>
                <a:latin typeface="Arial"/>
                <a:ea typeface="Arial"/>
                <a:cs typeface="Arial"/>
                <a:sym typeface="Arial"/>
              </a:rPr>
              <a:t>In the Binary Numbering system the position that a number represents the power or base of 2</a:t>
            </a:r>
            <a:r>
              <a:rPr lang="en-US" sz="3200" b="0" i="0" u="none" strike="noStrike" cap="none" baseline="-25000">
                <a:solidFill>
                  <a:schemeClr val="lt1"/>
                </a:solidFill>
                <a:latin typeface="Arial"/>
                <a:ea typeface="Arial"/>
                <a:cs typeface="Arial"/>
                <a:sym typeface="Arial"/>
              </a:rPr>
              <a:t> </a:t>
            </a:r>
            <a:r>
              <a:rPr lang="en-US" sz="3200" b="0" i="0" u="none" strike="noStrike" cap="none" baseline="0">
                <a:solidFill>
                  <a:schemeClr val="lt1"/>
                </a:solidFill>
                <a:latin typeface="Arial"/>
                <a:ea typeface="Arial"/>
                <a:cs typeface="Arial"/>
                <a:sym typeface="Arial"/>
              </a:rPr>
              <a:t>as shown below.</a:t>
            </a:r>
          </a:p>
          <a:p>
            <a:pPr marL="0" marR="0" lvl="0" indent="0" algn="l" rtl="0">
              <a:spcBef>
                <a:spcPts val="0"/>
              </a:spcBef>
              <a:buNone/>
            </a:pPr>
            <a:r>
              <a:rPr lang="en-US" sz="1200" b="0" i="0" u="none" strike="noStrike" cap="none" baseline="0">
                <a:solidFill>
                  <a:schemeClr val="lt1"/>
                </a:solidFill>
                <a:latin typeface="Arial"/>
                <a:ea typeface="Arial"/>
                <a:cs typeface="Arial"/>
                <a:sym typeface="Arial"/>
              </a:rPr>
              <a:t> </a:t>
            </a: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p:txBody>
      </p:sp>
      <p:grpSp>
        <p:nvGrpSpPr>
          <p:cNvPr id="167" name="Shape 167"/>
          <p:cNvGrpSpPr/>
          <p:nvPr/>
        </p:nvGrpSpPr>
        <p:grpSpPr>
          <a:xfrm>
            <a:off x="1184275" y="3435350"/>
            <a:ext cx="6588124" cy="1289049"/>
            <a:chOff x="-4761" y="1000125"/>
            <a:chExt cx="6588124" cy="1289049"/>
          </a:xfrm>
        </p:grpSpPr>
        <p:grpSp>
          <p:nvGrpSpPr>
            <p:cNvPr id="168" name="Shape 168"/>
            <p:cNvGrpSpPr/>
            <p:nvPr/>
          </p:nvGrpSpPr>
          <p:grpSpPr>
            <a:xfrm>
              <a:off x="0" y="1004887"/>
              <a:ext cx="6578599" cy="1279525"/>
              <a:chOff x="0" y="1004887"/>
              <a:chExt cx="6578599" cy="1279525"/>
            </a:xfrm>
          </p:grpSpPr>
          <p:grpSp>
            <p:nvGrpSpPr>
              <p:cNvPr id="169" name="Shape 169"/>
              <p:cNvGrpSpPr/>
              <p:nvPr/>
            </p:nvGrpSpPr>
            <p:grpSpPr>
              <a:xfrm>
                <a:off x="0" y="1004887"/>
                <a:ext cx="1073150" cy="639762"/>
                <a:chOff x="0" y="1004887"/>
                <a:chExt cx="1073150" cy="639762"/>
              </a:xfrm>
            </p:grpSpPr>
            <p:sp>
              <p:nvSpPr>
                <p:cNvPr id="170" name="Shape 170"/>
                <p:cNvSpPr/>
                <p:nvPr/>
              </p:nvSpPr>
              <p:spPr>
                <a:xfrm>
                  <a:off x="68261" y="1004887"/>
                  <a:ext cx="936624" cy="639762"/>
                </a:xfrm>
                <a:prstGeom prst="rect">
                  <a:avLst/>
                </a:prstGeom>
                <a:noFill/>
                <a:ln>
                  <a:noFill/>
                </a:ln>
              </p:spPr>
              <p:txBody>
                <a:bodyPr lIns="91425" tIns="45700" rIns="91425" bIns="45700" anchor="t" anchorCtr="0">
                  <a:noAutofit/>
                </a:bodyPr>
                <a:lstStyle/>
                <a:p>
                  <a:pPr marL="0" marR="0" lvl="0" indent="0" algn="ctr" rtl="0">
                    <a:spcBef>
                      <a:spcPts val="0"/>
                    </a:spcBef>
                    <a:buNone/>
                  </a:pPr>
                  <a:r>
                    <a:rPr lang="en-US" sz="3200" b="0" i="0" u="none" strike="noStrike" cap="none" baseline="0">
                      <a:solidFill>
                        <a:schemeClr val="lt1"/>
                      </a:solidFill>
                      <a:latin typeface="Arial"/>
                      <a:ea typeface="Arial"/>
                      <a:cs typeface="Arial"/>
                      <a:sym typeface="Arial"/>
                    </a:rPr>
                    <a:t>2</a:t>
                  </a:r>
                  <a:r>
                    <a:rPr lang="en-US" sz="3200" b="0" i="0" u="none" strike="noStrike" cap="none" baseline="30000">
                      <a:solidFill>
                        <a:schemeClr val="lt1"/>
                      </a:solidFill>
                      <a:latin typeface="Arial"/>
                      <a:ea typeface="Arial"/>
                      <a:cs typeface="Arial"/>
                      <a:sym typeface="Arial"/>
                    </a:rPr>
                    <a:t>6</a:t>
                  </a:r>
                </a:p>
                <a:p>
                  <a:pPr>
                    <a:spcBef>
                      <a:spcPts val="0"/>
                    </a:spcBef>
                    <a:buNone/>
                  </a:pPr>
                  <a:endParaRPr/>
                </a:p>
              </p:txBody>
            </p:sp>
            <p:sp>
              <p:nvSpPr>
                <p:cNvPr id="171" name="Shape 171"/>
                <p:cNvSpPr/>
                <p:nvPr/>
              </p:nvSpPr>
              <p:spPr>
                <a:xfrm>
                  <a:off x="0" y="1004887"/>
                  <a:ext cx="1073150" cy="639762"/>
                </a:xfrm>
                <a:prstGeom prst="rect">
                  <a:avLst/>
                </a:prstGeom>
                <a:noFill/>
                <a:ln w="9525" cap="rnd">
                  <a:solidFill>
                    <a:srgbClr val="A0A0A0"/>
                  </a:solidFill>
                  <a:prstDash val="solid"/>
                  <a:miter/>
                  <a:headEnd type="none" w="med" len="med"/>
                  <a:tailEnd type="none" w="med" len="med"/>
                </a:ln>
              </p:spPr>
              <p:txBody>
                <a:bodyPr lIns="91425" tIns="45700" rIns="91425" bIns="45700" anchor="t" anchorCtr="0">
                  <a:noAutofit/>
                </a:bodyPr>
                <a:lstStyle/>
                <a:p>
                  <a:pPr>
                    <a:spcBef>
                      <a:spcPts val="0"/>
                    </a:spcBef>
                    <a:buNone/>
                  </a:pPr>
                  <a:endParaRPr/>
                </a:p>
              </p:txBody>
            </p:sp>
          </p:grpSp>
          <p:grpSp>
            <p:nvGrpSpPr>
              <p:cNvPr id="172" name="Shape 172"/>
              <p:cNvGrpSpPr/>
              <p:nvPr/>
            </p:nvGrpSpPr>
            <p:grpSpPr>
              <a:xfrm>
                <a:off x="1073150" y="1004887"/>
                <a:ext cx="868362" cy="639762"/>
                <a:chOff x="1073150" y="1004887"/>
                <a:chExt cx="868362" cy="639762"/>
              </a:xfrm>
            </p:grpSpPr>
            <p:sp>
              <p:nvSpPr>
                <p:cNvPr id="173" name="Shape 173"/>
                <p:cNvSpPr/>
                <p:nvPr/>
              </p:nvSpPr>
              <p:spPr>
                <a:xfrm>
                  <a:off x="1141412" y="1004887"/>
                  <a:ext cx="731837" cy="639762"/>
                </a:xfrm>
                <a:prstGeom prst="rect">
                  <a:avLst/>
                </a:prstGeom>
                <a:noFill/>
                <a:ln>
                  <a:noFill/>
                </a:ln>
              </p:spPr>
              <p:txBody>
                <a:bodyPr lIns="91425" tIns="45700" rIns="91425" bIns="45700" anchor="t" anchorCtr="0">
                  <a:noAutofit/>
                </a:bodyPr>
                <a:lstStyle/>
                <a:p>
                  <a:pPr marL="0" marR="0" lvl="0" indent="0" algn="ctr" rtl="0">
                    <a:spcBef>
                      <a:spcPts val="0"/>
                    </a:spcBef>
                    <a:buNone/>
                  </a:pPr>
                  <a:r>
                    <a:rPr lang="en-US" sz="3200" b="0" i="0" u="none" strike="noStrike" cap="none" baseline="0">
                      <a:solidFill>
                        <a:schemeClr val="lt1"/>
                      </a:solidFill>
                      <a:latin typeface="Arial"/>
                      <a:ea typeface="Arial"/>
                      <a:cs typeface="Arial"/>
                      <a:sym typeface="Arial"/>
                    </a:rPr>
                    <a:t>2</a:t>
                  </a:r>
                  <a:r>
                    <a:rPr lang="en-US" sz="3200" b="0" i="0" u="none" strike="noStrike" cap="none" baseline="30000">
                      <a:solidFill>
                        <a:schemeClr val="lt1"/>
                      </a:solidFill>
                      <a:latin typeface="Arial"/>
                      <a:ea typeface="Arial"/>
                      <a:cs typeface="Arial"/>
                      <a:sym typeface="Arial"/>
                    </a:rPr>
                    <a:t>5</a:t>
                  </a:r>
                </a:p>
                <a:p>
                  <a:pPr>
                    <a:spcBef>
                      <a:spcPts val="0"/>
                    </a:spcBef>
                    <a:buNone/>
                  </a:pPr>
                  <a:endParaRPr/>
                </a:p>
              </p:txBody>
            </p:sp>
            <p:sp>
              <p:nvSpPr>
                <p:cNvPr id="174" name="Shape 174"/>
                <p:cNvSpPr/>
                <p:nvPr/>
              </p:nvSpPr>
              <p:spPr>
                <a:xfrm>
                  <a:off x="1073150" y="1004887"/>
                  <a:ext cx="868362" cy="639762"/>
                </a:xfrm>
                <a:prstGeom prst="rect">
                  <a:avLst/>
                </a:prstGeom>
                <a:noFill/>
                <a:ln w="9525" cap="rnd">
                  <a:solidFill>
                    <a:srgbClr val="A0A0A0"/>
                  </a:solidFill>
                  <a:prstDash val="solid"/>
                  <a:miter/>
                  <a:headEnd type="none" w="med" len="med"/>
                  <a:tailEnd type="none" w="med" len="med"/>
                </a:ln>
              </p:spPr>
              <p:txBody>
                <a:bodyPr lIns="91425" tIns="45700" rIns="91425" bIns="45700" anchor="t" anchorCtr="0">
                  <a:noAutofit/>
                </a:bodyPr>
                <a:lstStyle/>
                <a:p>
                  <a:pPr>
                    <a:spcBef>
                      <a:spcPts val="0"/>
                    </a:spcBef>
                    <a:buNone/>
                  </a:pPr>
                  <a:endParaRPr/>
                </a:p>
              </p:txBody>
            </p:sp>
          </p:grpSp>
          <p:grpSp>
            <p:nvGrpSpPr>
              <p:cNvPr id="175" name="Shape 175"/>
              <p:cNvGrpSpPr/>
              <p:nvPr/>
            </p:nvGrpSpPr>
            <p:grpSpPr>
              <a:xfrm>
                <a:off x="1941511" y="1004887"/>
                <a:ext cx="822324" cy="639762"/>
                <a:chOff x="1941511" y="1004887"/>
                <a:chExt cx="822324" cy="639762"/>
              </a:xfrm>
            </p:grpSpPr>
            <p:sp>
              <p:nvSpPr>
                <p:cNvPr id="176" name="Shape 176"/>
                <p:cNvSpPr/>
                <p:nvPr/>
              </p:nvSpPr>
              <p:spPr>
                <a:xfrm>
                  <a:off x="2009775" y="1004887"/>
                  <a:ext cx="685799" cy="639762"/>
                </a:xfrm>
                <a:prstGeom prst="rect">
                  <a:avLst/>
                </a:prstGeom>
                <a:noFill/>
                <a:ln>
                  <a:noFill/>
                </a:ln>
              </p:spPr>
              <p:txBody>
                <a:bodyPr lIns="91425" tIns="45700" rIns="91425" bIns="45700" anchor="t" anchorCtr="0">
                  <a:noAutofit/>
                </a:bodyPr>
                <a:lstStyle/>
                <a:p>
                  <a:pPr marL="0" marR="0" lvl="0" indent="0" algn="ctr" rtl="0">
                    <a:spcBef>
                      <a:spcPts val="0"/>
                    </a:spcBef>
                    <a:buNone/>
                  </a:pPr>
                  <a:r>
                    <a:rPr lang="en-US" sz="3200" b="0" i="0" u="none" strike="noStrike" cap="none" baseline="0">
                      <a:solidFill>
                        <a:schemeClr val="lt1"/>
                      </a:solidFill>
                      <a:latin typeface="Arial"/>
                      <a:ea typeface="Arial"/>
                      <a:cs typeface="Arial"/>
                      <a:sym typeface="Arial"/>
                    </a:rPr>
                    <a:t>2</a:t>
                  </a:r>
                  <a:r>
                    <a:rPr lang="en-US" sz="3200" b="0" i="0" u="none" strike="noStrike" cap="none" baseline="30000">
                      <a:solidFill>
                        <a:schemeClr val="lt1"/>
                      </a:solidFill>
                      <a:latin typeface="Arial"/>
                      <a:ea typeface="Arial"/>
                      <a:cs typeface="Arial"/>
                      <a:sym typeface="Arial"/>
                    </a:rPr>
                    <a:t>4</a:t>
                  </a:r>
                </a:p>
                <a:p>
                  <a:pPr>
                    <a:spcBef>
                      <a:spcPts val="0"/>
                    </a:spcBef>
                    <a:buNone/>
                  </a:pPr>
                  <a:endParaRPr/>
                </a:p>
              </p:txBody>
            </p:sp>
            <p:sp>
              <p:nvSpPr>
                <p:cNvPr id="177" name="Shape 177"/>
                <p:cNvSpPr/>
                <p:nvPr/>
              </p:nvSpPr>
              <p:spPr>
                <a:xfrm>
                  <a:off x="1941511" y="1004887"/>
                  <a:ext cx="822324" cy="639762"/>
                </a:xfrm>
                <a:prstGeom prst="rect">
                  <a:avLst/>
                </a:prstGeom>
                <a:noFill/>
                <a:ln w="9525" cap="rnd">
                  <a:solidFill>
                    <a:srgbClr val="A0A0A0"/>
                  </a:solidFill>
                  <a:prstDash val="solid"/>
                  <a:miter/>
                  <a:headEnd type="none" w="med" len="med"/>
                  <a:tailEnd type="none" w="med" len="med"/>
                </a:ln>
              </p:spPr>
              <p:txBody>
                <a:bodyPr lIns="91425" tIns="45700" rIns="91425" bIns="45700" anchor="t" anchorCtr="0">
                  <a:noAutofit/>
                </a:bodyPr>
                <a:lstStyle/>
                <a:p>
                  <a:pPr>
                    <a:spcBef>
                      <a:spcPts val="0"/>
                    </a:spcBef>
                    <a:buNone/>
                  </a:pPr>
                  <a:endParaRPr/>
                </a:p>
              </p:txBody>
            </p:sp>
          </p:grpSp>
          <p:grpSp>
            <p:nvGrpSpPr>
              <p:cNvPr id="178" name="Shape 178"/>
              <p:cNvGrpSpPr/>
              <p:nvPr/>
            </p:nvGrpSpPr>
            <p:grpSpPr>
              <a:xfrm>
                <a:off x="2763836" y="1004887"/>
                <a:ext cx="936624" cy="639762"/>
                <a:chOff x="2763836" y="1004887"/>
                <a:chExt cx="936624" cy="639762"/>
              </a:xfrm>
            </p:grpSpPr>
            <p:sp>
              <p:nvSpPr>
                <p:cNvPr id="179" name="Shape 179"/>
                <p:cNvSpPr/>
                <p:nvPr/>
              </p:nvSpPr>
              <p:spPr>
                <a:xfrm>
                  <a:off x="2832100" y="1004887"/>
                  <a:ext cx="800099" cy="639762"/>
                </a:xfrm>
                <a:prstGeom prst="rect">
                  <a:avLst/>
                </a:prstGeom>
                <a:noFill/>
                <a:ln>
                  <a:noFill/>
                </a:ln>
              </p:spPr>
              <p:txBody>
                <a:bodyPr lIns="91425" tIns="45700" rIns="91425" bIns="45700" anchor="t" anchorCtr="0">
                  <a:noAutofit/>
                </a:bodyPr>
                <a:lstStyle/>
                <a:p>
                  <a:pPr marL="0" marR="0" lvl="0" indent="0" algn="ctr" rtl="0">
                    <a:spcBef>
                      <a:spcPts val="0"/>
                    </a:spcBef>
                    <a:buNone/>
                  </a:pPr>
                  <a:r>
                    <a:rPr lang="en-US" sz="3200" b="0" i="0" u="none" strike="noStrike" cap="none" baseline="0">
                      <a:solidFill>
                        <a:schemeClr val="lt1"/>
                      </a:solidFill>
                      <a:latin typeface="Arial"/>
                      <a:ea typeface="Arial"/>
                      <a:cs typeface="Arial"/>
                      <a:sym typeface="Arial"/>
                    </a:rPr>
                    <a:t>2</a:t>
                  </a:r>
                  <a:r>
                    <a:rPr lang="en-US" sz="3200" b="0" i="0" u="none" strike="noStrike" cap="none" baseline="30000">
                      <a:solidFill>
                        <a:schemeClr val="lt1"/>
                      </a:solidFill>
                      <a:latin typeface="Arial"/>
                      <a:ea typeface="Arial"/>
                      <a:cs typeface="Arial"/>
                      <a:sym typeface="Arial"/>
                    </a:rPr>
                    <a:t>3</a:t>
                  </a:r>
                </a:p>
                <a:p>
                  <a:pPr>
                    <a:spcBef>
                      <a:spcPts val="0"/>
                    </a:spcBef>
                    <a:buNone/>
                  </a:pPr>
                  <a:endParaRPr/>
                </a:p>
              </p:txBody>
            </p:sp>
            <p:sp>
              <p:nvSpPr>
                <p:cNvPr id="180" name="Shape 180"/>
                <p:cNvSpPr/>
                <p:nvPr/>
              </p:nvSpPr>
              <p:spPr>
                <a:xfrm>
                  <a:off x="2763836" y="1004887"/>
                  <a:ext cx="936624" cy="639762"/>
                </a:xfrm>
                <a:prstGeom prst="rect">
                  <a:avLst/>
                </a:prstGeom>
                <a:noFill/>
                <a:ln w="9525" cap="rnd">
                  <a:solidFill>
                    <a:srgbClr val="A0A0A0"/>
                  </a:solidFill>
                  <a:prstDash val="solid"/>
                  <a:miter/>
                  <a:headEnd type="none" w="med" len="med"/>
                  <a:tailEnd type="none" w="med" len="med"/>
                </a:ln>
              </p:spPr>
              <p:txBody>
                <a:bodyPr lIns="91425" tIns="45700" rIns="91425" bIns="45700" anchor="t" anchorCtr="0">
                  <a:noAutofit/>
                </a:bodyPr>
                <a:lstStyle/>
                <a:p>
                  <a:pPr>
                    <a:spcBef>
                      <a:spcPts val="0"/>
                    </a:spcBef>
                    <a:buNone/>
                  </a:pPr>
                  <a:endParaRPr/>
                </a:p>
              </p:txBody>
            </p:sp>
          </p:grpSp>
          <p:grpSp>
            <p:nvGrpSpPr>
              <p:cNvPr id="181" name="Shape 181"/>
              <p:cNvGrpSpPr/>
              <p:nvPr/>
            </p:nvGrpSpPr>
            <p:grpSpPr>
              <a:xfrm>
                <a:off x="3700462" y="1004887"/>
                <a:ext cx="936624" cy="639762"/>
                <a:chOff x="3700462" y="1004887"/>
                <a:chExt cx="936624" cy="639762"/>
              </a:xfrm>
            </p:grpSpPr>
            <p:sp>
              <p:nvSpPr>
                <p:cNvPr id="182" name="Shape 182"/>
                <p:cNvSpPr/>
                <p:nvPr/>
              </p:nvSpPr>
              <p:spPr>
                <a:xfrm>
                  <a:off x="3768725" y="1004887"/>
                  <a:ext cx="800099" cy="639762"/>
                </a:xfrm>
                <a:prstGeom prst="rect">
                  <a:avLst/>
                </a:prstGeom>
                <a:noFill/>
                <a:ln>
                  <a:noFill/>
                </a:ln>
              </p:spPr>
              <p:txBody>
                <a:bodyPr lIns="91425" tIns="45700" rIns="91425" bIns="45700" anchor="t" anchorCtr="0">
                  <a:noAutofit/>
                </a:bodyPr>
                <a:lstStyle/>
                <a:p>
                  <a:pPr marL="0" marR="0" lvl="0" indent="0" algn="ctr" rtl="0">
                    <a:spcBef>
                      <a:spcPts val="0"/>
                    </a:spcBef>
                    <a:buNone/>
                  </a:pPr>
                  <a:r>
                    <a:rPr lang="en-US" sz="3200" b="0" i="0" u="none" strike="noStrike" cap="none" baseline="0">
                      <a:solidFill>
                        <a:schemeClr val="lt1"/>
                      </a:solidFill>
                      <a:latin typeface="Arial"/>
                      <a:ea typeface="Arial"/>
                      <a:cs typeface="Arial"/>
                      <a:sym typeface="Arial"/>
                    </a:rPr>
                    <a:t>2</a:t>
                  </a:r>
                  <a:r>
                    <a:rPr lang="en-US" sz="3200" b="0" i="0" u="none" strike="noStrike" cap="none" baseline="30000">
                      <a:solidFill>
                        <a:schemeClr val="lt1"/>
                      </a:solidFill>
                      <a:latin typeface="Arial"/>
                      <a:ea typeface="Arial"/>
                      <a:cs typeface="Arial"/>
                      <a:sym typeface="Arial"/>
                    </a:rPr>
                    <a:t>2</a:t>
                  </a:r>
                </a:p>
                <a:p>
                  <a:pPr>
                    <a:spcBef>
                      <a:spcPts val="0"/>
                    </a:spcBef>
                    <a:buNone/>
                  </a:pPr>
                  <a:endParaRPr/>
                </a:p>
              </p:txBody>
            </p:sp>
            <p:sp>
              <p:nvSpPr>
                <p:cNvPr id="183" name="Shape 183"/>
                <p:cNvSpPr/>
                <p:nvPr/>
              </p:nvSpPr>
              <p:spPr>
                <a:xfrm>
                  <a:off x="3700462" y="1004887"/>
                  <a:ext cx="936624" cy="639762"/>
                </a:xfrm>
                <a:prstGeom prst="rect">
                  <a:avLst/>
                </a:prstGeom>
                <a:noFill/>
                <a:ln w="9525" cap="rnd">
                  <a:solidFill>
                    <a:srgbClr val="A0A0A0"/>
                  </a:solidFill>
                  <a:prstDash val="solid"/>
                  <a:miter/>
                  <a:headEnd type="none" w="med" len="med"/>
                  <a:tailEnd type="none" w="med" len="med"/>
                </a:ln>
              </p:spPr>
              <p:txBody>
                <a:bodyPr lIns="91425" tIns="45700" rIns="91425" bIns="45700" anchor="t" anchorCtr="0">
                  <a:noAutofit/>
                </a:bodyPr>
                <a:lstStyle/>
                <a:p>
                  <a:pPr>
                    <a:spcBef>
                      <a:spcPts val="0"/>
                    </a:spcBef>
                    <a:buNone/>
                  </a:pPr>
                  <a:endParaRPr/>
                </a:p>
              </p:txBody>
            </p:sp>
          </p:grpSp>
          <p:grpSp>
            <p:nvGrpSpPr>
              <p:cNvPr id="184" name="Shape 184"/>
              <p:cNvGrpSpPr/>
              <p:nvPr/>
            </p:nvGrpSpPr>
            <p:grpSpPr>
              <a:xfrm>
                <a:off x="4637087" y="1004887"/>
                <a:ext cx="936624" cy="639762"/>
                <a:chOff x="4637087" y="1004887"/>
                <a:chExt cx="936624" cy="639762"/>
              </a:xfrm>
            </p:grpSpPr>
            <p:sp>
              <p:nvSpPr>
                <p:cNvPr id="185" name="Shape 185"/>
                <p:cNvSpPr/>
                <p:nvPr/>
              </p:nvSpPr>
              <p:spPr>
                <a:xfrm>
                  <a:off x="4705350" y="1004887"/>
                  <a:ext cx="800099" cy="639762"/>
                </a:xfrm>
                <a:prstGeom prst="rect">
                  <a:avLst/>
                </a:prstGeom>
                <a:noFill/>
                <a:ln>
                  <a:noFill/>
                </a:ln>
              </p:spPr>
              <p:txBody>
                <a:bodyPr lIns="91425" tIns="45700" rIns="91425" bIns="45700" anchor="t" anchorCtr="0">
                  <a:noAutofit/>
                </a:bodyPr>
                <a:lstStyle/>
                <a:p>
                  <a:pPr marL="0" marR="0" lvl="0" indent="0" algn="ctr" rtl="0">
                    <a:spcBef>
                      <a:spcPts val="0"/>
                    </a:spcBef>
                    <a:buNone/>
                  </a:pPr>
                  <a:r>
                    <a:rPr lang="en-US" sz="3200" b="0" i="0" u="none" strike="noStrike" cap="none" baseline="0">
                      <a:solidFill>
                        <a:schemeClr val="lt1"/>
                      </a:solidFill>
                      <a:latin typeface="Arial"/>
                      <a:ea typeface="Arial"/>
                      <a:cs typeface="Arial"/>
                      <a:sym typeface="Arial"/>
                    </a:rPr>
                    <a:t>2</a:t>
                  </a:r>
                  <a:r>
                    <a:rPr lang="en-US" sz="3200" b="0" i="0" u="none" strike="noStrike" cap="none" baseline="30000">
                      <a:solidFill>
                        <a:schemeClr val="lt1"/>
                      </a:solidFill>
                      <a:latin typeface="Arial"/>
                      <a:ea typeface="Arial"/>
                      <a:cs typeface="Arial"/>
                      <a:sym typeface="Arial"/>
                    </a:rPr>
                    <a:t>1</a:t>
                  </a:r>
                </a:p>
                <a:p>
                  <a:pPr>
                    <a:spcBef>
                      <a:spcPts val="0"/>
                    </a:spcBef>
                    <a:buNone/>
                  </a:pPr>
                  <a:endParaRPr/>
                </a:p>
              </p:txBody>
            </p:sp>
            <p:sp>
              <p:nvSpPr>
                <p:cNvPr id="186" name="Shape 186"/>
                <p:cNvSpPr/>
                <p:nvPr/>
              </p:nvSpPr>
              <p:spPr>
                <a:xfrm>
                  <a:off x="4637087" y="1004887"/>
                  <a:ext cx="936624" cy="639762"/>
                </a:xfrm>
                <a:prstGeom prst="rect">
                  <a:avLst/>
                </a:prstGeom>
                <a:noFill/>
                <a:ln w="9525" cap="rnd">
                  <a:solidFill>
                    <a:srgbClr val="A0A0A0"/>
                  </a:solidFill>
                  <a:prstDash val="solid"/>
                  <a:miter/>
                  <a:headEnd type="none" w="med" len="med"/>
                  <a:tailEnd type="none" w="med" len="med"/>
                </a:ln>
              </p:spPr>
              <p:txBody>
                <a:bodyPr lIns="91425" tIns="45700" rIns="91425" bIns="45700" anchor="t" anchorCtr="0">
                  <a:noAutofit/>
                </a:bodyPr>
                <a:lstStyle/>
                <a:p>
                  <a:pPr>
                    <a:spcBef>
                      <a:spcPts val="0"/>
                    </a:spcBef>
                    <a:buNone/>
                  </a:pPr>
                  <a:endParaRPr/>
                </a:p>
              </p:txBody>
            </p:sp>
          </p:grpSp>
          <p:grpSp>
            <p:nvGrpSpPr>
              <p:cNvPr id="187" name="Shape 187"/>
              <p:cNvGrpSpPr/>
              <p:nvPr/>
            </p:nvGrpSpPr>
            <p:grpSpPr>
              <a:xfrm>
                <a:off x="5573712" y="1004887"/>
                <a:ext cx="1004887" cy="639762"/>
                <a:chOff x="5573712" y="1004887"/>
                <a:chExt cx="1004887" cy="639762"/>
              </a:xfrm>
            </p:grpSpPr>
            <p:sp>
              <p:nvSpPr>
                <p:cNvPr id="188" name="Shape 188"/>
                <p:cNvSpPr/>
                <p:nvPr/>
              </p:nvSpPr>
              <p:spPr>
                <a:xfrm>
                  <a:off x="5641975" y="1004887"/>
                  <a:ext cx="868362" cy="639762"/>
                </a:xfrm>
                <a:prstGeom prst="rect">
                  <a:avLst/>
                </a:prstGeom>
                <a:noFill/>
                <a:ln>
                  <a:noFill/>
                </a:ln>
              </p:spPr>
              <p:txBody>
                <a:bodyPr lIns="91425" tIns="45700" rIns="91425" bIns="45700" anchor="t" anchorCtr="0">
                  <a:noAutofit/>
                </a:bodyPr>
                <a:lstStyle/>
                <a:p>
                  <a:pPr marL="0" marR="0" lvl="0" indent="0" algn="ctr" rtl="0">
                    <a:spcBef>
                      <a:spcPts val="0"/>
                    </a:spcBef>
                    <a:buNone/>
                  </a:pPr>
                  <a:r>
                    <a:rPr lang="en-US" sz="3200" b="0" i="0" u="none" strike="noStrike" cap="none" baseline="0">
                      <a:solidFill>
                        <a:schemeClr val="lt1"/>
                      </a:solidFill>
                      <a:latin typeface="Arial"/>
                      <a:ea typeface="Arial"/>
                      <a:cs typeface="Arial"/>
                      <a:sym typeface="Arial"/>
                    </a:rPr>
                    <a:t>2</a:t>
                  </a:r>
                  <a:r>
                    <a:rPr lang="en-US" sz="3200" b="0" i="0" u="none" strike="noStrike" cap="none" baseline="30000">
                      <a:solidFill>
                        <a:schemeClr val="lt1"/>
                      </a:solidFill>
                      <a:latin typeface="Arial"/>
                      <a:ea typeface="Arial"/>
                      <a:cs typeface="Arial"/>
                      <a:sym typeface="Arial"/>
                    </a:rPr>
                    <a:t>0</a:t>
                  </a:r>
                </a:p>
                <a:p>
                  <a:pPr>
                    <a:spcBef>
                      <a:spcPts val="0"/>
                    </a:spcBef>
                    <a:buNone/>
                  </a:pPr>
                  <a:endParaRPr/>
                </a:p>
              </p:txBody>
            </p:sp>
            <p:sp>
              <p:nvSpPr>
                <p:cNvPr id="189" name="Shape 189"/>
                <p:cNvSpPr/>
                <p:nvPr/>
              </p:nvSpPr>
              <p:spPr>
                <a:xfrm>
                  <a:off x="5573712" y="1004887"/>
                  <a:ext cx="1004887" cy="639762"/>
                </a:xfrm>
                <a:prstGeom prst="rect">
                  <a:avLst/>
                </a:prstGeom>
                <a:noFill/>
                <a:ln w="9525" cap="rnd">
                  <a:solidFill>
                    <a:srgbClr val="A0A0A0"/>
                  </a:solidFill>
                  <a:prstDash val="solid"/>
                  <a:miter/>
                  <a:headEnd type="none" w="med" len="med"/>
                  <a:tailEnd type="none" w="med" len="med"/>
                </a:ln>
              </p:spPr>
              <p:txBody>
                <a:bodyPr lIns="91425" tIns="45700" rIns="91425" bIns="45700" anchor="t" anchorCtr="0">
                  <a:noAutofit/>
                </a:bodyPr>
                <a:lstStyle/>
                <a:p>
                  <a:pPr>
                    <a:spcBef>
                      <a:spcPts val="0"/>
                    </a:spcBef>
                    <a:buNone/>
                  </a:pPr>
                  <a:endParaRPr/>
                </a:p>
              </p:txBody>
            </p:sp>
          </p:grpSp>
          <p:grpSp>
            <p:nvGrpSpPr>
              <p:cNvPr id="190" name="Shape 190"/>
              <p:cNvGrpSpPr/>
              <p:nvPr/>
            </p:nvGrpSpPr>
            <p:grpSpPr>
              <a:xfrm>
                <a:off x="0" y="1644650"/>
                <a:ext cx="1073150" cy="639762"/>
                <a:chOff x="0" y="1644650"/>
                <a:chExt cx="1073150" cy="639762"/>
              </a:xfrm>
            </p:grpSpPr>
            <p:sp>
              <p:nvSpPr>
                <p:cNvPr id="191" name="Shape 191"/>
                <p:cNvSpPr/>
                <p:nvPr/>
              </p:nvSpPr>
              <p:spPr>
                <a:xfrm>
                  <a:off x="68261" y="1644650"/>
                  <a:ext cx="936624" cy="639762"/>
                </a:xfrm>
                <a:prstGeom prst="rect">
                  <a:avLst/>
                </a:prstGeom>
                <a:noFill/>
                <a:ln>
                  <a:noFill/>
                </a:ln>
              </p:spPr>
              <p:txBody>
                <a:bodyPr lIns="91425" tIns="45700" rIns="91425" bIns="45700" anchor="t" anchorCtr="0">
                  <a:noAutofit/>
                </a:bodyPr>
                <a:lstStyle/>
                <a:p>
                  <a:pPr marL="0" marR="0" lvl="0" indent="0" algn="ctr" rtl="0">
                    <a:spcBef>
                      <a:spcPts val="0"/>
                    </a:spcBef>
                    <a:buNone/>
                  </a:pPr>
                  <a:r>
                    <a:rPr lang="en-US" sz="3200" b="0" i="0" u="none" strike="noStrike" cap="none" baseline="0">
                      <a:solidFill>
                        <a:schemeClr val="lt1"/>
                      </a:solidFill>
                      <a:latin typeface="Arial"/>
                      <a:ea typeface="Arial"/>
                      <a:cs typeface="Arial"/>
                      <a:sym typeface="Arial"/>
                    </a:rPr>
                    <a:t>64</a:t>
                  </a:r>
                </a:p>
                <a:p>
                  <a:pPr>
                    <a:spcBef>
                      <a:spcPts val="0"/>
                    </a:spcBef>
                    <a:buNone/>
                  </a:pPr>
                  <a:endParaRPr/>
                </a:p>
              </p:txBody>
            </p:sp>
            <p:sp>
              <p:nvSpPr>
                <p:cNvPr id="192" name="Shape 192"/>
                <p:cNvSpPr/>
                <p:nvPr/>
              </p:nvSpPr>
              <p:spPr>
                <a:xfrm>
                  <a:off x="0" y="1644650"/>
                  <a:ext cx="1073150" cy="639762"/>
                </a:xfrm>
                <a:prstGeom prst="rect">
                  <a:avLst/>
                </a:prstGeom>
                <a:noFill/>
                <a:ln w="9525" cap="rnd">
                  <a:solidFill>
                    <a:srgbClr val="A0A0A0"/>
                  </a:solidFill>
                  <a:prstDash val="solid"/>
                  <a:miter/>
                  <a:headEnd type="none" w="med" len="med"/>
                  <a:tailEnd type="none" w="med" len="med"/>
                </a:ln>
              </p:spPr>
              <p:txBody>
                <a:bodyPr lIns="91425" tIns="45700" rIns="91425" bIns="45700" anchor="t" anchorCtr="0">
                  <a:noAutofit/>
                </a:bodyPr>
                <a:lstStyle/>
                <a:p>
                  <a:pPr>
                    <a:spcBef>
                      <a:spcPts val="0"/>
                    </a:spcBef>
                    <a:buNone/>
                  </a:pPr>
                  <a:endParaRPr/>
                </a:p>
              </p:txBody>
            </p:sp>
          </p:grpSp>
          <p:grpSp>
            <p:nvGrpSpPr>
              <p:cNvPr id="193" name="Shape 193"/>
              <p:cNvGrpSpPr/>
              <p:nvPr/>
            </p:nvGrpSpPr>
            <p:grpSpPr>
              <a:xfrm>
                <a:off x="1073150" y="1644650"/>
                <a:ext cx="868362" cy="639762"/>
                <a:chOff x="1073150" y="1644650"/>
                <a:chExt cx="868362" cy="639762"/>
              </a:xfrm>
            </p:grpSpPr>
            <p:sp>
              <p:nvSpPr>
                <p:cNvPr id="194" name="Shape 194"/>
                <p:cNvSpPr/>
                <p:nvPr/>
              </p:nvSpPr>
              <p:spPr>
                <a:xfrm>
                  <a:off x="1141412" y="1644650"/>
                  <a:ext cx="731837" cy="639762"/>
                </a:xfrm>
                <a:prstGeom prst="rect">
                  <a:avLst/>
                </a:prstGeom>
                <a:noFill/>
                <a:ln>
                  <a:noFill/>
                </a:ln>
              </p:spPr>
              <p:txBody>
                <a:bodyPr lIns="91425" tIns="45700" rIns="91425" bIns="45700" anchor="t" anchorCtr="0">
                  <a:noAutofit/>
                </a:bodyPr>
                <a:lstStyle/>
                <a:p>
                  <a:pPr marL="0" marR="0" lvl="0" indent="0" algn="ctr" rtl="0">
                    <a:spcBef>
                      <a:spcPts val="0"/>
                    </a:spcBef>
                    <a:buNone/>
                  </a:pPr>
                  <a:r>
                    <a:rPr lang="en-US" sz="3200" b="0" i="0" u="none" strike="noStrike" cap="none" baseline="0">
                      <a:solidFill>
                        <a:schemeClr val="lt1"/>
                      </a:solidFill>
                      <a:latin typeface="Arial"/>
                      <a:ea typeface="Arial"/>
                      <a:cs typeface="Arial"/>
                      <a:sym typeface="Arial"/>
                    </a:rPr>
                    <a:t>32</a:t>
                  </a:r>
                </a:p>
                <a:p>
                  <a:pPr>
                    <a:spcBef>
                      <a:spcPts val="0"/>
                    </a:spcBef>
                    <a:buNone/>
                  </a:pPr>
                  <a:endParaRPr/>
                </a:p>
              </p:txBody>
            </p:sp>
            <p:sp>
              <p:nvSpPr>
                <p:cNvPr id="195" name="Shape 195"/>
                <p:cNvSpPr/>
                <p:nvPr/>
              </p:nvSpPr>
              <p:spPr>
                <a:xfrm>
                  <a:off x="1073150" y="1644650"/>
                  <a:ext cx="868362" cy="639762"/>
                </a:xfrm>
                <a:prstGeom prst="rect">
                  <a:avLst/>
                </a:prstGeom>
                <a:noFill/>
                <a:ln w="9525" cap="rnd">
                  <a:solidFill>
                    <a:srgbClr val="A0A0A0"/>
                  </a:solidFill>
                  <a:prstDash val="solid"/>
                  <a:miter/>
                  <a:headEnd type="none" w="med" len="med"/>
                  <a:tailEnd type="none" w="med" len="med"/>
                </a:ln>
              </p:spPr>
              <p:txBody>
                <a:bodyPr lIns="91425" tIns="45700" rIns="91425" bIns="45700" anchor="t" anchorCtr="0">
                  <a:noAutofit/>
                </a:bodyPr>
                <a:lstStyle/>
                <a:p>
                  <a:pPr>
                    <a:spcBef>
                      <a:spcPts val="0"/>
                    </a:spcBef>
                    <a:buNone/>
                  </a:pPr>
                  <a:endParaRPr/>
                </a:p>
              </p:txBody>
            </p:sp>
          </p:grpSp>
          <p:grpSp>
            <p:nvGrpSpPr>
              <p:cNvPr id="196" name="Shape 196"/>
              <p:cNvGrpSpPr/>
              <p:nvPr/>
            </p:nvGrpSpPr>
            <p:grpSpPr>
              <a:xfrm>
                <a:off x="1941511" y="1644650"/>
                <a:ext cx="822324" cy="639762"/>
                <a:chOff x="1941511" y="1644650"/>
                <a:chExt cx="822324" cy="639762"/>
              </a:xfrm>
            </p:grpSpPr>
            <p:sp>
              <p:nvSpPr>
                <p:cNvPr id="197" name="Shape 197"/>
                <p:cNvSpPr/>
                <p:nvPr/>
              </p:nvSpPr>
              <p:spPr>
                <a:xfrm>
                  <a:off x="2009775" y="1644650"/>
                  <a:ext cx="685799" cy="639762"/>
                </a:xfrm>
                <a:prstGeom prst="rect">
                  <a:avLst/>
                </a:prstGeom>
                <a:noFill/>
                <a:ln>
                  <a:noFill/>
                </a:ln>
              </p:spPr>
              <p:txBody>
                <a:bodyPr lIns="91425" tIns="45700" rIns="91425" bIns="45700" anchor="t" anchorCtr="0">
                  <a:noAutofit/>
                </a:bodyPr>
                <a:lstStyle/>
                <a:p>
                  <a:pPr marL="0" marR="0" lvl="0" indent="0" algn="ctr" rtl="0">
                    <a:spcBef>
                      <a:spcPts val="0"/>
                    </a:spcBef>
                    <a:buNone/>
                  </a:pPr>
                  <a:r>
                    <a:rPr lang="en-US" sz="3200" b="0" i="0" u="none" strike="noStrike" cap="none" baseline="0">
                      <a:solidFill>
                        <a:schemeClr val="lt1"/>
                      </a:solidFill>
                      <a:latin typeface="Arial"/>
                      <a:ea typeface="Arial"/>
                      <a:cs typeface="Arial"/>
                      <a:sym typeface="Arial"/>
                    </a:rPr>
                    <a:t>16</a:t>
                  </a:r>
                </a:p>
                <a:p>
                  <a:pPr>
                    <a:spcBef>
                      <a:spcPts val="0"/>
                    </a:spcBef>
                    <a:buNone/>
                  </a:pPr>
                  <a:endParaRPr/>
                </a:p>
              </p:txBody>
            </p:sp>
            <p:sp>
              <p:nvSpPr>
                <p:cNvPr id="198" name="Shape 198"/>
                <p:cNvSpPr/>
                <p:nvPr/>
              </p:nvSpPr>
              <p:spPr>
                <a:xfrm>
                  <a:off x="1941511" y="1644650"/>
                  <a:ext cx="822324" cy="639762"/>
                </a:xfrm>
                <a:prstGeom prst="rect">
                  <a:avLst/>
                </a:prstGeom>
                <a:noFill/>
                <a:ln w="9525" cap="rnd">
                  <a:solidFill>
                    <a:srgbClr val="A0A0A0"/>
                  </a:solidFill>
                  <a:prstDash val="solid"/>
                  <a:miter/>
                  <a:headEnd type="none" w="med" len="med"/>
                  <a:tailEnd type="none" w="med" len="med"/>
                </a:ln>
              </p:spPr>
              <p:txBody>
                <a:bodyPr lIns="91425" tIns="45700" rIns="91425" bIns="45700" anchor="t" anchorCtr="0">
                  <a:noAutofit/>
                </a:bodyPr>
                <a:lstStyle/>
                <a:p>
                  <a:pPr>
                    <a:spcBef>
                      <a:spcPts val="0"/>
                    </a:spcBef>
                    <a:buNone/>
                  </a:pPr>
                  <a:endParaRPr/>
                </a:p>
              </p:txBody>
            </p:sp>
          </p:grpSp>
          <p:grpSp>
            <p:nvGrpSpPr>
              <p:cNvPr id="199" name="Shape 199"/>
              <p:cNvGrpSpPr/>
              <p:nvPr/>
            </p:nvGrpSpPr>
            <p:grpSpPr>
              <a:xfrm>
                <a:off x="2763836" y="1644650"/>
                <a:ext cx="936624" cy="639762"/>
                <a:chOff x="2763836" y="1644650"/>
                <a:chExt cx="936624" cy="639762"/>
              </a:xfrm>
            </p:grpSpPr>
            <p:sp>
              <p:nvSpPr>
                <p:cNvPr id="200" name="Shape 200"/>
                <p:cNvSpPr/>
                <p:nvPr/>
              </p:nvSpPr>
              <p:spPr>
                <a:xfrm>
                  <a:off x="2832100" y="1644650"/>
                  <a:ext cx="800099" cy="639762"/>
                </a:xfrm>
                <a:prstGeom prst="rect">
                  <a:avLst/>
                </a:prstGeom>
                <a:noFill/>
                <a:ln>
                  <a:noFill/>
                </a:ln>
              </p:spPr>
              <p:txBody>
                <a:bodyPr lIns="91425" tIns="45700" rIns="91425" bIns="45700" anchor="t" anchorCtr="0">
                  <a:noAutofit/>
                </a:bodyPr>
                <a:lstStyle/>
                <a:p>
                  <a:pPr marL="0" marR="0" lvl="0" indent="0" algn="ctr" rtl="0">
                    <a:spcBef>
                      <a:spcPts val="0"/>
                    </a:spcBef>
                    <a:buNone/>
                  </a:pPr>
                  <a:r>
                    <a:rPr lang="en-US" sz="3200" b="0" i="0" u="none" strike="noStrike" cap="none" baseline="0">
                      <a:solidFill>
                        <a:schemeClr val="lt1"/>
                      </a:solidFill>
                      <a:latin typeface="Arial"/>
                      <a:ea typeface="Arial"/>
                      <a:cs typeface="Arial"/>
                      <a:sym typeface="Arial"/>
                    </a:rPr>
                    <a:t>8</a:t>
                  </a:r>
                </a:p>
                <a:p>
                  <a:pPr>
                    <a:spcBef>
                      <a:spcPts val="0"/>
                    </a:spcBef>
                    <a:buNone/>
                  </a:pPr>
                  <a:endParaRPr/>
                </a:p>
              </p:txBody>
            </p:sp>
            <p:sp>
              <p:nvSpPr>
                <p:cNvPr id="201" name="Shape 201"/>
                <p:cNvSpPr/>
                <p:nvPr/>
              </p:nvSpPr>
              <p:spPr>
                <a:xfrm>
                  <a:off x="2763836" y="1644650"/>
                  <a:ext cx="936624" cy="639762"/>
                </a:xfrm>
                <a:prstGeom prst="rect">
                  <a:avLst/>
                </a:prstGeom>
                <a:noFill/>
                <a:ln w="9525" cap="rnd">
                  <a:solidFill>
                    <a:srgbClr val="A0A0A0"/>
                  </a:solidFill>
                  <a:prstDash val="solid"/>
                  <a:miter/>
                  <a:headEnd type="none" w="med" len="med"/>
                  <a:tailEnd type="none" w="med" len="med"/>
                </a:ln>
              </p:spPr>
              <p:txBody>
                <a:bodyPr lIns="91425" tIns="45700" rIns="91425" bIns="45700" anchor="t" anchorCtr="0">
                  <a:noAutofit/>
                </a:bodyPr>
                <a:lstStyle/>
                <a:p>
                  <a:pPr>
                    <a:spcBef>
                      <a:spcPts val="0"/>
                    </a:spcBef>
                    <a:buNone/>
                  </a:pPr>
                  <a:endParaRPr/>
                </a:p>
              </p:txBody>
            </p:sp>
          </p:grpSp>
          <p:grpSp>
            <p:nvGrpSpPr>
              <p:cNvPr id="202" name="Shape 202"/>
              <p:cNvGrpSpPr/>
              <p:nvPr/>
            </p:nvGrpSpPr>
            <p:grpSpPr>
              <a:xfrm>
                <a:off x="3700462" y="1644650"/>
                <a:ext cx="936624" cy="639762"/>
                <a:chOff x="3700462" y="1644650"/>
                <a:chExt cx="936624" cy="639762"/>
              </a:xfrm>
            </p:grpSpPr>
            <p:sp>
              <p:nvSpPr>
                <p:cNvPr id="203" name="Shape 203"/>
                <p:cNvSpPr/>
                <p:nvPr/>
              </p:nvSpPr>
              <p:spPr>
                <a:xfrm>
                  <a:off x="3768725" y="1644650"/>
                  <a:ext cx="800099" cy="639762"/>
                </a:xfrm>
                <a:prstGeom prst="rect">
                  <a:avLst/>
                </a:prstGeom>
                <a:noFill/>
                <a:ln>
                  <a:noFill/>
                </a:ln>
              </p:spPr>
              <p:txBody>
                <a:bodyPr lIns="91425" tIns="45700" rIns="91425" bIns="45700" anchor="t" anchorCtr="0">
                  <a:noAutofit/>
                </a:bodyPr>
                <a:lstStyle/>
                <a:p>
                  <a:pPr marL="0" marR="0" lvl="0" indent="0" algn="ctr" rtl="0">
                    <a:spcBef>
                      <a:spcPts val="0"/>
                    </a:spcBef>
                    <a:buNone/>
                  </a:pPr>
                  <a:r>
                    <a:rPr lang="en-US" sz="3200" b="0" i="0" u="none" strike="noStrike" cap="none" baseline="0">
                      <a:solidFill>
                        <a:schemeClr val="lt1"/>
                      </a:solidFill>
                      <a:latin typeface="Arial"/>
                      <a:ea typeface="Arial"/>
                      <a:cs typeface="Arial"/>
                      <a:sym typeface="Arial"/>
                    </a:rPr>
                    <a:t>4</a:t>
                  </a:r>
                </a:p>
                <a:p>
                  <a:pPr>
                    <a:spcBef>
                      <a:spcPts val="0"/>
                    </a:spcBef>
                    <a:buNone/>
                  </a:pPr>
                  <a:endParaRPr/>
                </a:p>
              </p:txBody>
            </p:sp>
            <p:sp>
              <p:nvSpPr>
                <p:cNvPr id="204" name="Shape 204"/>
                <p:cNvSpPr/>
                <p:nvPr/>
              </p:nvSpPr>
              <p:spPr>
                <a:xfrm>
                  <a:off x="3700462" y="1644650"/>
                  <a:ext cx="936624" cy="639762"/>
                </a:xfrm>
                <a:prstGeom prst="rect">
                  <a:avLst/>
                </a:prstGeom>
                <a:noFill/>
                <a:ln w="9525" cap="rnd">
                  <a:solidFill>
                    <a:srgbClr val="A0A0A0"/>
                  </a:solidFill>
                  <a:prstDash val="solid"/>
                  <a:miter/>
                  <a:headEnd type="none" w="med" len="med"/>
                  <a:tailEnd type="none" w="med" len="med"/>
                </a:ln>
              </p:spPr>
              <p:txBody>
                <a:bodyPr lIns="91425" tIns="45700" rIns="91425" bIns="45700" anchor="t" anchorCtr="0">
                  <a:noAutofit/>
                </a:bodyPr>
                <a:lstStyle/>
                <a:p>
                  <a:pPr>
                    <a:spcBef>
                      <a:spcPts val="0"/>
                    </a:spcBef>
                    <a:buNone/>
                  </a:pPr>
                  <a:endParaRPr/>
                </a:p>
              </p:txBody>
            </p:sp>
          </p:grpSp>
          <p:grpSp>
            <p:nvGrpSpPr>
              <p:cNvPr id="205" name="Shape 205"/>
              <p:cNvGrpSpPr/>
              <p:nvPr/>
            </p:nvGrpSpPr>
            <p:grpSpPr>
              <a:xfrm>
                <a:off x="4637087" y="1644650"/>
                <a:ext cx="936624" cy="639762"/>
                <a:chOff x="4637087" y="1644650"/>
                <a:chExt cx="936624" cy="639762"/>
              </a:xfrm>
            </p:grpSpPr>
            <p:sp>
              <p:nvSpPr>
                <p:cNvPr id="206" name="Shape 206"/>
                <p:cNvSpPr/>
                <p:nvPr/>
              </p:nvSpPr>
              <p:spPr>
                <a:xfrm>
                  <a:off x="4705350" y="1644650"/>
                  <a:ext cx="800099" cy="639762"/>
                </a:xfrm>
                <a:prstGeom prst="rect">
                  <a:avLst/>
                </a:prstGeom>
                <a:noFill/>
                <a:ln>
                  <a:noFill/>
                </a:ln>
              </p:spPr>
              <p:txBody>
                <a:bodyPr lIns="91425" tIns="45700" rIns="91425" bIns="45700" anchor="t" anchorCtr="0">
                  <a:noAutofit/>
                </a:bodyPr>
                <a:lstStyle/>
                <a:p>
                  <a:pPr marL="0" marR="0" lvl="0" indent="0" algn="ctr" rtl="0">
                    <a:spcBef>
                      <a:spcPts val="0"/>
                    </a:spcBef>
                    <a:buNone/>
                  </a:pPr>
                  <a:r>
                    <a:rPr lang="en-US" sz="3200" b="0" i="0" u="none" strike="noStrike" cap="none" baseline="0">
                      <a:solidFill>
                        <a:schemeClr val="lt1"/>
                      </a:solidFill>
                      <a:latin typeface="Arial"/>
                      <a:ea typeface="Arial"/>
                      <a:cs typeface="Arial"/>
                      <a:sym typeface="Arial"/>
                    </a:rPr>
                    <a:t>2</a:t>
                  </a:r>
                </a:p>
                <a:p>
                  <a:pPr>
                    <a:spcBef>
                      <a:spcPts val="0"/>
                    </a:spcBef>
                    <a:buNone/>
                  </a:pPr>
                  <a:endParaRPr/>
                </a:p>
              </p:txBody>
            </p:sp>
            <p:sp>
              <p:nvSpPr>
                <p:cNvPr id="207" name="Shape 207"/>
                <p:cNvSpPr/>
                <p:nvPr/>
              </p:nvSpPr>
              <p:spPr>
                <a:xfrm>
                  <a:off x="4637087" y="1644650"/>
                  <a:ext cx="936624" cy="639762"/>
                </a:xfrm>
                <a:prstGeom prst="rect">
                  <a:avLst/>
                </a:prstGeom>
                <a:noFill/>
                <a:ln w="9525" cap="rnd">
                  <a:solidFill>
                    <a:srgbClr val="A0A0A0"/>
                  </a:solidFill>
                  <a:prstDash val="solid"/>
                  <a:miter/>
                  <a:headEnd type="none" w="med" len="med"/>
                  <a:tailEnd type="none" w="med" len="med"/>
                </a:ln>
              </p:spPr>
              <p:txBody>
                <a:bodyPr lIns="91425" tIns="45700" rIns="91425" bIns="45700" anchor="t" anchorCtr="0">
                  <a:noAutofit/>
                </a:bodyPr>
                <a:lstStyle/>
                <a:p>
                  <a:pPr>
                    <a:spcBef>
                      <a:spcPts val="0"/>
                    </a:spcBef>
                    <a:buNone/>
                  </a:pPr>
                  <a:endParaRPr/>
                </a:p>
              </p:txBody>
            </p:sp>
          </p:grpSp>
          <p:grpSp>
            <p:nvGrpSpPr>
              <p:cNvPr id="208" name="Shape 208"/>
              <p:cNvGrpSpPr/>
              <p:nvPr/>
            </p:nvGrpSpPr>
            <p:grpSpPr>
              <a:xfrm>
                <a:off x="5573712" y="1644650"/>
                <a:ext cx="1004887" cy="639762"/>
                <a:chOff x="5573712" y="1644650"/>
                <a:chExt cx="1004887" cy="639762"/>
              </a:xfrm>
            </p:grpSpPr>
            <p:sp>
              <p:nvSpPr>
                <p:cNvPr id="209" name="Shape 209"/>
                <p:cNvSpPr/>
                <p:nvPr/>
              </p:nvSpPr>
              <p:spPr>
                <a:xfrm>
                  <a:off x="5641975" y="1644650"/>
                  <a:ext cx="868362" cy="639762"/>
                </a:xfrm>
                <a:prstGeom prst="rect">
                  <a:avLst/>
                </a:prstGeom>
                <a:noFill/>
                <a:ln>
                  <a:noFill/>
                </a:ln>
              </p:spPr>
              <p:txBody>
                <a:bodyPr lIns="91425" tIns="45700" rIns="91425" bIns="45700" anchor="t" anchorCtr="0">
                  <a:noAutofit/>
                </a:bodyPr>
                <a:lstStyle/>
                <a:p>
                  <a:pPr marL="0" marR="0" lvl="0" indent="0" algn="ctr" rtl="0">
                    <a:spcBef>
                      <a:spcPts val="0"/>
                    </a:spcBef>
                    <a:buNone/>
                  </a:pPr>
                  <a:r>
                    <a:rPr lang="en-US" sz="3200" b="0" i="0" u="none" strike="noStrike" cap="none" baseline="0">
                      <a:solidFill>
                        <a:schemeClr val="lt1"/>
                      </a:solidFill>
                      <a:latin typeface="Arial"/>
                      <a:ea typeface="Arial"/>
                      <a:cs typeface="Arial"/>
                      <a:sym typeface="Arial"/>
                    </a:rPr>
                    <a:t>1</a:t>
                  </a:r>
                </a:p>
                <a:p>
                  <a:pPr>
                    <a:spcBef>
                      <a:spcPts val="0"/>
                    </a:spcBef>
                    <a:buNone/>
                  </a:pPr>
                  <a:endParaRPr/>
                </a:p>
              </p:txBody>
            </p:sp>
            <p:sp>
              <p:nvSpPr>
                <p:cNvPr id="210" name="Shape 210"/>
                <p:cNvSpPr/>
                <p:nvPr/>
              </p:nvSpPr>
              <p:spPr>
                <a:xfrm>
                  <a:off x="5573712" y="1644650"/>
                  <a:ext cx="1004887" cy="639762"/>
                </a:xfrm>
                <a:prstGeom prst="rect">
                  <a:avLst/>
                </a:prstGeom>
                <a:noFill/>
                <a:ln w="9525" cap="rnd">
                  <a:solidFill>
                    <a:srgbClr val="A0A0A0"/>
                  </a:solidFill>
                  <a:prstDash val="solid"/>
                  <a:miter/>
                  <a:headEnd type="none" w="med" len="med"/>
                  <a:tailEnd type="none" w="med" len="med"/>
                </a:ln>
              </p:spPr>
              <p:txBody>
                <a:bodyPr lIns="91425" tIns="45700" rIns="91425" bIns="45700" anchor="t" anchorCtr="0">
                  <a:noAutofit/>
                </a:bodyPr>
                <a:lstStyle/>
                <a:p>
                  <a:pPr>
                    <a:spcBef>
                      <a:spcPts val="0"/>
                    </a:spcBef>
                    <a:buNone/>
                  </a:pPr>
                  <a:endParaRPr/>
                </a:p>
              </p:txBody>
            </p:sp>
          </p:grpSp>
        </p:grpSp>
        <p:sp>
          <p:nvSpPr>
            <p:cNvPr id="211" name="Shape 211"/>
            <p:cNvSpPr/>
            <p:nvPr/>
          </p:nvSpPr>
          <p:spPr>
            <a:xfrm>
              <a:off x="-4761" y="1000125"/>
              <a:ext cx="6588124" cy="1289049"/>
            </a:xfrm>
            <a:prstGeom prst="rect">
              <a:avLst/>
            </a:prstGeom>
            <a:noFill/>
            <a:ln w="11100" cap="rnd">
              <a:solidFill>
                <a:srgbClr val="A0A0A0"/>
              </a:solidFill>
              <a:prstDash val="solid"/>
              <a:miter/>
              <a:headEnd type="none" w="med" len="med"/>
              <a:tailEnd type="none" w="med" len="med"/>
            </a:ln>
          </p:spPr>
          <p:txBody>
            <a:bodyPr lIns="91425" tIns="45700" rIns="91425" bIns="45700" anchor="t" anchorCtr="0">
              <a:noAutofit/>
            </a:bodyPr>
            <a:lstStyle/>
            <a:p>
              <a:pPr>
                <a:spcBef>
                  <a:spcPts val="0"/>
                </a:spcBef>
                <a:buNone/>
              </a:pPr>
              <a:endParaRPr/>
            </a:p>
          </p:txBody>
        </p:sp>
      </p:grpSp>
      <p:sp>
        <p:nvSpPr>
          <p:cNvPr id="212" name="Shape 212"/>
          <p:cNvSpPr/>
          <p:nvPr/>
        </p:nvSpPr>
        <p:spPr>
          <a:xfrm>
            <a:off x="3175" y="6769100"/>
            <a:ext cx="9144000" cy="822324"/>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200" b="0" i="0" u="none" strike="noStrike" cap="none" baseline="0">
                <a:solidFill>
                  <a:schemeClr val="lt1"/>
                </a:solidFill>
                <a:latin typeface="Arial"/>
                <a:ea typeface="Arial"/>
                <a:cs typeface="Arial"/>
                <a:sym typeface="Arial"/>
              </a:rPr>
              <a:t> </a:t>
            </a:r>
          </a:p>
          <a:p>
            <a:pPr marL="0" marR="0" lvl="0" indent="0" algn="l" rtl="0">
              <a:spcBef>
                <a:spcPts val="0"/>
              </a:spcBef>
              <a:buNone/>
            </a:pPr>
            <a:r>
              <a:rPr lang="en-US" sz="1200" b="0" i="0" u="none" strike="noStrike" cap="none" baseline="0">
                <a:solidFill>
                  <a:schemeClr val="lt1"/>
                </a:solidFill>
                <a:latin typeface="Arial"/>
                <a:ea typeface="Arial"/>
                <a:cs typeface="Arial"/>
                <a:sym typeface="Arial"/>
              </a:rPr>
              <a:t> </a:t>
            </a: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457200" y="762000"/>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lt2"/>
              </a:buClr>
              <a:buSzPct val="25000"/>
              <a:buFont typeface="Arial"/>
              <a:buNone/>
            </a:pPr>
            <a:r>
              <a:rPr lang="en-US" sz="4800" b="0" i="0" u="none" strike="noStrike" cap="none" baseline="0">
                <a:solidFill>
                  <a:schemeClr val="lt2"/>
                </a:solidFill>
                <a:latin typeface="Arial"/>
                <a:ea typeface="Arial"/>
                <a:cs typeface="Arial"/>
                <a:sym typeface="Arial"/>
              </a:rPr>
              <a:t>1110 1001  1000</a:t>
            </a:r>
            <a:r>
              <a:rPr lang="en-US" sz="4800" b="0" i="0" u="none" strike="noStrike" cap="none" baseline="-25000">
                <a:solidFill>
                  <a:schemeClr val="lt2"/>
                </a:solidFill>
                <a:latin typeface="Arial"/>
                <a:ea typeface="Arial"/>
                <a:cs typeface="Arial"/>
                <a:sym typeface="Arial"/>
              </a:rPr>
              <a:t>2</a:t>
            </a:r>
          </a:p>
        </p:txBody>
      </p:sp>
      <p:sp>
        <p:nvSpPr>
          <p:cNvPr id="218" name="Shape 218"/>
          <p:cNvSpPr>
            <a:spLocks noGrp="1"/>
          </p:cNvSpPr>
          <p:nvPr>
            <p:ph idx="1"/>
          </p:nvPr>
        </p:nvSpPr>
        <p:spPr>
          <a:xfrm>
            <a:off x="457200" y="1600200"/>
            <a:ext cx="8229600" cy="4876799"/>
          </a:xfrm>
          <a:prstGeom prst="rect">
            <a:avLst/>
          </a:prstGeom>
          <a:noFill/>
          <a:ln>
            <a:noFill/>
          </a:ln>
        </p:spPr>
        <p:txBody>
          <a:bodyPr lIns="91425" tIns="45700" rIns="91425" bIns="45700" anchor="t" anchorCtr="0">
            <a:noAutofit/>
          </a:bodyPr>
          <a:lstStyle/>
          <a:p>
            <a:pPr marL="0" marR="0" lvl="0" indent="0" algn="l" rtl="0">
              <a:spcBef>
                <a:spcPts val="1400"/>
              </a:spcBef>
              <a:buClr>
                <a:schemeClr val="accent1"/>
              </a:buClr>
              <a:buSzPct val="51785"/>
              <a:buFont typeface="Arial"/>
              <a:buChar char="●"/>
            </a:pPr>
            <a:r>
              <a:rPr lang="en-US" sz="2800" b="0" i="0" u="none" strike="noStrike" cap="none" baseline="0">
                <a:solidFill>
                  <a:schemeClr val="lt1"/>
                </a:solidFill>
                <a:latin typeface="Arial"/>
                <a:ea typeface="Arial"/>
                <a:cs typeface="Arial"/>
                <a:sym typeface="Arial"/>
              </a:rPr>
              <a:t>               </a:t>
            </a: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a:p>
            <a:pPr marL="0" marR="0" lvl="0" indent="0" algn="l" rtl="0">
              <a:spcBef>
                <a:spcPts val="1400"/>
              </a:spcBef>
              <a:buClr>
                <a:schemeClr val="accent1"/>
              </a:buClr>
              <a:buSzPct val="51785"/>
              <a:buFont typeface="Arial"/>
              <a:buChar char="●"/>
            </a:pPr>
            <a:r>
              <a:rPr lang="en-US" sz="2800" b="0" i="0" u="none" strike="noStrike" cap="none" baseline="0">
                <a:solidFill>
                  <a:schemeClr val="lt1"/>
                </a:solidFill>
                <a:latin typeface="Arial"/>
                <a:ea typeface="Arial"/>
                <a:cs typeface="Arial"/>
                <a:sym typeface="Arial"/>
              </a:rPr>
              <a:t>In a computer, all counting and calculations use the binary number system.  Counting in binary goes like this 1, 2, 4, 8, 16, 32, and so forth.  All letters and characters are converted to binary code before being stored in a computer.</a:t>
            </a: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p:txBody>
      </p:sp>
      <p:graphicFrame>
        <p:nvGraphicFramePr>
          <p:cNvPr id="219" name="Shape 219"/>
          <p:cNvGraphicFramePr/>
          <p:nvPr/>
        </p:nvGraphicFramePr>
        <p:xfrm>
          <a:off x="-19050" y="1676400"/>
          <a:ext cx="9082050" cy="1066800"/>
        </p:xfrm>
        <a:graphic>
          <a:graphicData uri="http://schemas.openxmlformats.org/drawingml/2006/table">
            <a:tbl>
              <a:tblPr>
                <a:noFill/>
                <a:tableStyleId>{8D0C73F7-DCD8-4A5F-8087-2746BAF977EB}</a:tableStyleId>
              </a:tblPr>
              <a:tblGrid>
                <a:gridCol w="946150"/>
                <a:gridCol w="1179500"/>
                <a:gridCol w="776275"/>
                <a:gridCol w="850900"/>
                <a:gridCol w="838200"/>
                <a:gridCol w="762000"/>
                <a:gridCol w="685800"/>
                <a:gridCol w="685800"/>
                <a:gridCol w="609600"/>
                <a:gridCol w="533400"/>
                <a:gridCol w="568325"/>
                <a:gridCol w="646100"/>
              </a:tblGrid>
              <a:tr h="533400">
                <a:tc>
                  <a:txBody>
                    <a:bodyPr/>
                    <a:lstStyle/>
                    <a:p>
                      <a:pPr marL="0" lvl="0" indent="0" algn="ctr" rtl="0">
                        <a:spcBef>
                          <a:spcPts val="0"/>
                        </a:spcBef>
                        <a:buNone/>
                      </a:pPr>
                      <a:r>
                        <a:rPr lang="en-US" sz="1800" b="1">
                          <a:solidFill>
                            <a:srgbClr val="FFFFFF"/>
                          </a:solidFill>
                          <a:latin typeface="Arial"/>
                          <a:ea typeface="Arial"/>
                          <a:cs typeface="Arial"/>
                          <a:sym typeface="Arial"/>
                        </a:rPr>
                        <a:t>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c>
                  <a:txBody>
                    <a:bodyPr/>
                    <a:lstStyle/>
                    <a:p>
                      <a:pPr marL="0" lvl="0" indent="0" algn="ctr" rtl="0">
                        <a:spcBef>
                          <a:spcPts val="0"/>
                        </a:spcBef>
                        <a:buNone/>
                      </a:pPr>
                      <a:r>
                        <a:rPr lang="en-US" sz="1800" b="1">
                          <a:solidFill>
                            <a:srgbClr val="FFFFFF"/>
                          </a:solidFill>
                          <a:latin typeface="Arial"/>
                          <a:ea typeface="Arial"/>
                          <a:cs typeface="Arial"/>
                          <a:sym typeface="Arial"/>
                        </a:rPr>
                        <a:t>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c>
                  <a:txBody>
                    <a:bodyPr/>
                    <a:lstStyle/>
                    <a:p>
                      <a:pPr marL="0" lvl="0" indent="0" algn="ctr" rtl="0">
                        <a:spcBef>
                          <a:spcPts val="0"/>
                        </a:spcBef>
                        <a:buNone/>
                      </a:pPr>
                      <a:r>
                        <a:rPr lang="en-US" sz="1800" b="1">
                          <a:solidFill>
                            <a:srgbClr val="FFFFFF"/>
                          </a:solidFill>
                          <a:latin typeface="Arial"/>
                          <a:ea typeface="Arial"/>
                          <a:cs typeface="Arial"/>
                          <a:sym typeface="Arial"/>
                        </a:rPr>
                        <a:t>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c>
                  <a:txBody>
                    <a:bodyPr/>
                    <a:lstStyle/>
                    <a:p>
                      <a:pPr marL="0" lvl="0" indent="0" algn="ctr" rtl="0">
                        <a:spcBef>
                          <a:spcPts val="0"/>
                        </a:spcBef>
                        <a:buNone/>
                      </a:pPr>
                      <a:r>
                        <a:rPr lang="en-US" sz="1800" b="1">
                          <a:solidFill>
                            <a:srgbClr val="FFFFFF"/>
                          </a:solidFill>
                          <a:latin typeface="Arial"/>
                          <a:ea typeface="Arial"/>
                          <a:cs typeface="Arial"/>
                          <a:sym typeface="Arial"/>
                        </a:rPr>
                        <a:t>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c>
                  <a:txBody>
                    <a:bodyPr/>
                    <a:lstStyle/>
                    <a:p>
                      <a:pPr marL="0" lvl="0" indent="0" algn="ctr" rtl="0">
                        <a:spcBef>
                          <a:spcPts val="0"/>
                        </a:spcBef>
                        <a:buNone/>
                      </a:pPr>
                      <a:r>
                        <a:rPr lang="en-US" sz="1800" b="1">
                          <a:solidFill>
                            <a:srgbClr val="FFFFFF"/>
                          </a:solidFill>
                          <a:latin typeface="Arial"/>
                          <a:ea typeface="Arial"/>
                          <a:cs typeface="Arial"/>
                          <a:sym typeface="Arial"/>
                        </a:rPr>
                        <a:t>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c>
                  <a:txBody>
                    <a:bodyPr/>
                    <a:lstStyle/>
                    <a:p>
                      <a:pPr marL="0" lvl="0" indent="0" algn="ctr" rtl="0">
                        <a:spcBef>
                          <a:spcPts val="0"/>
                        </a:spcBef>
                        <a:buNone/>
                      </a:pPr>
                      <a:r>
                        <a:rPr lang="en-US" sz="1800" b="1">
                          <a:solidFill>
                            <a:srgbClr val="FFFFFF"/>
                          </a:solidFill>
                          <a:latin typeface="Arial"/>
                          <a:ea typeface="Arial"/>
                          <a:cs typeface="Arial"/>
                          <a:sym typeface="Arial"/>
                        </a:rPr>
                        <a:t>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c>
                  <a:txBody>
                    <a:bodyPr/>
                    <a:lstStyle/>
                    <a:p>
                      <a:pPr marL="0" lvl="0" indent="0" algn="ctr" rtl="0">
                        <a:spcBef>
                          <a:spcPts val="0"/>
                        </a:spcBef>
                        <a:buNone/>
                      </a:pPr>
                      <a:r>
                        <a:rPr lang="en-US" sz="1800" b="1">
                          <a:solidFill>
                            <a:srgbClr val="FFFFFF"/>
                          </a:solidFill>
                          <a:latin typeface="Arial"/>
                          <a:ea typeface="Arial"/>
                          <a:cs typeface="Arial"/>
                          <a:sym typeface="Arial"/>
                        </a:rPr>
                        <a:t>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c>
                  <a:txBody>
                    <a:bodyPr/>
                    <a:lstStyle/>
                    <a:p>
                      <a:pPr marL="0" lvl="0" indent="0" algn="ctr" rtl="0">
                        <a:spcBef>
                          <a:spcPts val="0"/>
                        </a:spcBef>
                        <a:buNone/>
                      </a:pPr>
                      <a:r>
                        <a:rPr lang="en-US" sz="1800" b="1">
                          <a:solidFill>
                            <a:srgbClr val="FFFFFF"/>
                          </a:solidFill>
                          <a:latin typeface="Arial"/>
                          <a:ea typeface="Arial"/>
                          <a:cs typeface="Arial"/>
                          <a:sym typeface="Arial"/>
                        </a:rPr>
                        <a:t>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c>
                  <a:txBody>
                    <a:bodyPr/>
                    <a:lstStyle/>
                    <a:p>
                      <a:pPr marL="0" lvl="0" indent="0" algn="ctr" rtl="0">
                        <a:spcBef>
                          <a:spcPts val="0"/>
                        </a:spcBef>
                        <a:buNone/>
                      </a:pPr>
                      <a:r>
                        <a:rPr lang="en-US" sz="1800" b="1">
                          <a:solidFill>
                            <a:srgbClr val="FFFFFF"/>
                          </a:solidFill>
                          <a:latin typeface="Arial"/>
                          <a:ea typeface="Arial"/>
                          <a:cs typeface="Arial"/>
                          <a:sym typeface="Arial"/>
                        </a:rPr>
                        <a:t>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c>
                  <a:txBody>
                    <a:bodyPr/>
                    <a:lstStyle/>
                    <a:p>
                      <a:pPr marL="0" lvl="0" indent="0" algn="ctr" rtl="0">
                        <a:spcBef>
                          <a:spcPts val="0"/>
                        </a:spcBef>
                        <a:buNone/>
                      </a:pPr>
                      <a:r>
                        <a:rPr lang="en-US" sz="1800" b="1">
                          <a:solidFill>
                            <a:srgbClr val="FFFFFF"/>
                          </a:solidFill>
                          <a:latin typeface="Arial"/>
                          <a:ea typeface="Arial"/>
                          <a:cs typeface="Arial"/>
                          <a:sym typeface="Arial"/>
                        </a:rPr>
                        <a:t>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c>
                  <a:txBody>
                    <a:bodyPr/>
                    <a:lstStyle/>
                    <a:p>
                      <a:pPr marL="0" lvl="0" indent="0" algn="ctr" rtl="0">
                        <a:spcBef>
                          <a:spcPts val="0"/>
                        </a:spcBef>
                        <a:buNone/>
                      </a:pPr>
                      <a:r>
                        <a:rPr lang="en-US" sz="1800" b="1">
                          <a:solidFill>
                            <a:srgbClr val="FFFFFF"/>
                          </a:solidFill>
                          <a:latin typeface="Arial"/>
                          <a:ea typeface="Arial"/>
                          <a:cs typeface="Arial"/>
                          <a:sym typeface="Arial"/>
                        </a:rPr>
                        <a:t>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c>
                  <a:txBody>
                    <a:bodyPr/>
                    <a:lstStyle/>
                    <a:p>
                      <a:pPr marL="0" lvl="0" indent="0" algn="ctr" rtl="0">
                        <a:spcBef>
                          <a:spcPts val="0"/>
                        </a:spcBef>
                        <a:buNone/>
                      </a:pPr>
                      <a:r>
                        <a:rPr lang="en-US" sz="1800" b="1">
                          <a:solidFill>
                            <a:srgbClr val="FFFFFF"/>
                          </a:solidFill>
                          <a:latin typeface="Arial"/>
                          <a:ea typeface="Arial"/>
                          <a:cs typeface="Arial"/>
                          <a:sym typeface="Arial"/>
                        </a:rPr>
                        <a:t>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r>
              <a:tr h="533400">
                <a:tc>
                  <a:txBody>
                    <a:bodyPr/>
                    <a:lstStyle/>
                    <a:p>
                      <a:pPr marL="0" lvl="0" indent="0" algn="ctr" rtl="0">
                        <a:spcBef>
                          <a:spcPts val="0"/>
                        </a:spcBef>
                        <a:buNone/>
                      </a:pPr>
                      <a:r>
                        <a:rPr lang="en-US" sz="1800" b="1">
                          <a:solidFill>
                            <a:srgbClr val="292934"/>
                          </a:solidFill>
                          <a:latin typeface="Arial"/>
                          <a:ea typeface="Arial"/>
                          <a:cs typeface="Arial"/>
                          <a:sym typeface="Arial"/>
                        </a:rPr>
                        <a:t>2048</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1024</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512</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256</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128</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64</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32</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16</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8</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4</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2</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r>
            </a:tbl>
          </a:graphicData>
        </a:graphic>
      </p:graphicFrame>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p:nvPr/>
        </p:nvSpPr>
        <p:spPr>
          <a:xfrm>
            <a:off x="1317962" y="4495800"/>
            <a:ext cx="838199" cy="508000"/>
          </a:xfrm>
          <a:prstGeom prst="rect">
            <a:avLst/>
          </a:prstGeom>
          <a:solidFill>
            <a:srgbClr val="EDBAB1"/>
          </a:solidFill>
          <a:ln w="26425" cap="rnd">
            <a:solidFill>
              <a:srgbClr val="6B766F"/>
            </a:solidFill>
            <a:prstDash val="solid"/>
            <a:miter/>
            <a:headEnd type="none" w="med" len="med"/>
            <a:tailEnd type="none" w="med" len="med"/>
          </a:ln>
        </p:spPr>
        <p:txBody>
          <a:bodyPr lIns="91425" tIns="45700" rIns="91425" bIns="45700" anchor="ctr" anchorCtr="0">
            <a:noAutofit/>
          </a:bodyPr>
          <a:lstStyle/>
          <a:p>
            <a:pPr>
              <a:spcBef>
                <a:spcPts val="0"/>
              </a:spcBef>
              <a:buNone/>
            </a:pPr>
            <a:endParaRPr/>
          </a:p>
        </p:txBody>
      </p:sp>
      <p:sp>
        <p:nvSpPr>
          <p:cNvPr id="226" name="Shape 226"/>
          <p:cNvSpPr txBox="1">
            <a:spLocks noGrp="1"/>
          </p:cNvSpPr>
          <p:nvPr>
            <p:ph type="title"/>
          </p:nvPr>
        </p:nvSpPr>
        <p:spPr>
          <a:xfrm>
            <a:off x="487362" y="452592"/>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lt2"/>
              </a:buClr>
              <a:buSzPct val="25000"/>
              <a:buFont typeface="Arial"/>
              <a:buNone/>
            </a:pPr>
            <a:r>
              <a:rPr lang="en-US" sz="3600" b="0" i="0" u="none" strike="noStrike" cap="none" baseline="0" dirty="0">
                <a:solidFill>
                  <a:schemeClr val="lt2"/>
                </a:solidFill>
                <a:latin typeface="Arial"/>
                <a:ea typeface="Arial"/>
                <a:cs typeface="Arial"/>
                <a:sym typeface="Arial"/>
              </a:rPr>
              <a:t>It is very easy to convert from Decimal to Binary.  </a:t>
            </a:r>
          </a:p>
        </p:txBody>
      </p:sp>
      <p:sp>
        <p:nvSpPr>
          <p:cNvPr id="227" name="Shape 227"/>
          <p:cNvSpPr>
            <a:spLocks noGrp="1"/>
          </p:cNvSpPr>
          <p:nvPr>
            <p:ph idx="1"/>
          </p:nvPr>
        </p:nvSpPr>
        <p:spPr>
          <a:xfrm>
            <a:off x="3009900" y="1232028"/>
            <a:ext cx="6134100" cy="4876799"/>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51785"/>
              <a:buFont typeface="Arial"/>
              <a:buChar char="●"/>
            </a:pPr>
            <a:r>
              <a:rPr lang="en-US" sz="2800" b="0" i="0" u="none" strike="noStrike" cap="none" baseline="0" dirty="0">
                <a:solidFill>
                  <a:schemeClr val="lt1"/>
                </a:solidFill>
                <a:latin typeface="Arial"/>
                <a:ea typeface="Arial"/>
                <a:cs typeface="Arial"/>
                <a:sym typeface="Arial"/>
              </a:rPr>
              <a:t>The process is as follows:  </a:t>
            </a:r>
          </a:p>
          <a:p>
            <a:pPr marL="0" marR="0" lvl="1" indent="0" algn="l" rtl="0">
              <a:spcBef>
                <a:spcPts val="0"/>
              </a:spcBef>
              <a:buClr>
                <a:schemeClr val="accent1"/>
              </a:buClr>
              <a:buSzPct val="51785"/>
              <a:buFont typeface="Arial"/>
              <a:buChar char="●"/>
            </a:pPr>
            <a:r>
              <a:rPr lang="en-US" sz="2800" b="0" i="0" u="none" strike="noStrike" cap="none" baseline="0" dirty="0">
                <a:solidFill>
                  <a:schemeClr val="lt1"/>
                </a:solidFill>
                <a:latin typeface="Arial"/>
                <a:ea typeface="Arial"/>
                <a:cs typeface="Arial"/>
                <a:sym typeface="Arial"/>
              </a:rPr>
              <a:t>Divide the decimal number by 2, if the remainder is 0, on the side write down a 0.  </a:t>
            </a:r>
          </a:p>
          <a:p>
            <a:pPr marL="0" marR="0" lvl="1" indent="0" algn="l" rtl="0">
              <a:spcBef>
                <a:spcPts val="0"/>
              </a:spcBef>
              <a:buClr>
                <a:schemeClr val="accent1"/>
              </a:buClr>
              <a:buSzPct val="51785"/>
              <a:buFont typeface="Arial"/>
              <a:buChar char="●"/>
            </a:pPr>
            <a:r>
              <a:rPr lang="en-US" sz="2800" b="0" i="0" u="none" strike="noStrike" cap="none" baseline="0" dirty="0">
                <a:solidFill>
                  <a:schemeClr val="lt1"/>
                </a:solidFill>
                <a:latin typeface="Arial"/>
                <a:ea typeface="Arial"/>
                <a:cs typeface="Arial"/>
                <a:sym typeface="Arial"/>
              </a:rPr>
              <a:t>If the remainder is 1, write down a 1.  </a:t>
            </a:r>
          </a:p>
          <a:p>
            <a:pPr marL="0" marR="0" lvl="1" indent="0" algn="l" rtl="0">
              <a:spcBef>
                <a:spcPts val="0"/>
              </a:spcBef>
              <a:buClr>
                <a:schemeClr val="accent1"/>
              </a:buClr>
              <a:buSzPct val="51785"/>
              <a:buFont typeface="Arial"/>
              <a:buChar char="●"/>
            </a:pPr>
            <a:r>
              <a:rPr lang="en-US" sz="2800" b="0" i="0" u="none" strike="noStrike" cap="none" baseline="0" dirty="0">
                <a:solidFill>
                  <a:schemeClr val="lt1"/>
                </a:solidFill>
                <a:latin typeface="Arial"/>
                <a:ea typeface="Arial"/>
                <a:cs typeface="Arial"/>
                <a:sym typeface="Arial"/>
              </a:rPr>
              <a:t>This process is continued by dividing the quotient by 2 and dropping the remainder down on the side.  </a:t>
            </a:r>
            <a:endParaRPr lang="en-US" sz="2800" b="0" i="0" u="none" strike="noStrike" cap="none" baseline="0" dirty="0" smtClean="0">
              <a:solidFill>
                <a:schemeClr val="lt1"/>
              </a:solidFill>
              <a:latin typeface="Arial"/>
              <a:ea typeface="Arial"/>
              <a:cs typeface="Arial"/>
              <a:sym typeface="Arial"/>
            </a:endParaRPr>
          </a:p>
          <a:p>
            <a:pPr marL="0" marR="0" lvl="1" indent="0" algn="l" rtl="0">
              <a:spcBef>
                <a:spcPts val="0"/>
              </a:spcBef>
              <a:buClr>
                <a:schemeClr val="accent1"/>
              </a:buClr>
              <a:buSzPct val="51785"/>
              <a:buFont typeface="Arial"/>
              <a:buChar char="●"/>
            </a:pPr>
            <a:r>
              <a:rPr lang="en-US" sz="2800" dirty="0" smtClean="0"/>
              <a:t>Read the remainders  from the top down. </a:t>
            </a:r>
            <a:endParaRPr lang="en-US" sz="2800" b="0" i="0" u="none" strike="noStrike" cap="none" baseline="0" dirty="0">
              <a:solidFill>
                <a:schemeClr val="lt1"/>
              </a:solidFill>
              <a:latin typeface="Arial"/>
              <a:ea typeface="Arial"/>
              <a:cs typeface="Arial"/>
              <a:sym typeface="Arial"/>
            </a:endParaRPr>
          </a:p>
        </p:txBody>
      </p:sp>
      <p:sp>
        <p:nvSpPr>
          <p:cNvPr id="228" name="Shape 228"/>
          <p:cNvSpPr/>
          <p:nvPr/>
        </p:nvSpPr>
        <p:spPr>
          <a:xfrm>
            <a:off x="1203662" y="6167437"/>
            <a:ext cx="952499" cy="595311"/>
          </a:xfrm>
          <a:prstGeom prst="rect">
            <a:avLst/>
          </a:prstGeom>
          <a:solidFill>
            <a:schemeClr val="accent1"/>
          </a:solidFill>
          <a:ln w="26425" cap="rnd">
            <a:solidFill>
              <a:srgbClr val="6B766F"/>
            </a:solidFill>
            <a:prstDash val="solid"/>
            <a:miter/>
            <a:headEnd type="none" w="med" len="med"/>
            <a:tailEnd type="none" w="med" len="med"/>
          </a:ln>
        </p:spPr>
        <p:txBody>
          <a:bodyPr lIns="91425" tIns="45700" rIns="91425" bIns="45700" anchor="ctr" anchorCtr="0">
            <a:noAutofit/>
          </a:bodyPr>
          <a:lstStyle/>
          <a:p>
            <a:pPr>
              <a:spcBef>
                <a:spcPts val="0"/>
              </a:spcBef>
              <a:buNone/>
            </a:pPr>
            <a:endParaRPr/>
          </a:p>
        </p:txBody>
      </p:sp>
      <p:sp>
        <p:nvSpPr>
          <p:cNvPr id="229" name="Shape 229"/>
          <p:cNvSpPr/>
          <p:nvPr/>
        </p:nvSpPr>
        <p:spPr>
          <a:xfrm>
            <a:off x="1279862" y="6197600"/>
            <a:ext cx="1028700" cy="5842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3200" b="1" i="0" u="none" strike="noStrike" cap="none" baseline="0" dirty="0">
                <a:solidFill>
                  <a:schemeClr val="dk1"/>
                </a:solidFill>
                <a:latin typeface="Arial"/>
                <a:ea typeface="Arial"/>
                <a:cs typeface="Arial"/>
                <a:sym typeface="Arial"/>
              </a:rPr>
              <a:t>135</a:t>
            </a:r>
          </a:p>
        </p:txBody>
      </p:sp>
      <p:sp>
        <p:nvSpPr>
          <p:cNvPr id="230" name="Shape 230"/>
          <p:cNvSpPr/>
          <p:nvPr/>
        </p:nvSpPr>
        <p:spPr>
          <a:xfrm>
            <a:off x="98762" y="6019800"/>
            <a:ext cx="1295400" cy="646112"/>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3600" b="0" i="0" u="none" strike="noStrike" cap="none" baseline="0">
                <a:solidFill>
                  <a:schemeClr val="lt1"/>
                </a:solidFill>
                <a:latin typeface="Arial"/>
                <a:ea typeface="Arial"/>
                <a:cs typeface="Arial"/>
                <a:sym typeface="Arial"/>
              </a:rPr>
              <a:t>÷ 2</a:t>
            </a:r>
          </a:p>
        </p:txBody>
      </p:sp>
      <p:sp>
        <p:nvSpPr>
          <p:cNvPr id="231" name="Shape 231"/>
          <p:cNvSpPr/>
          <p:nvPr/>
        </p:nvSpPr>
        <p:spPr>
          <a:xfrm>
            <a:off x="1317962" y="5638800"/>
            <a:ext cx="838199" cy="508000"/>
          </a:xfrm>
          <a:prstGeom prst="rect">
            <a:avLst/>
          </a:prstGeom>
          <a:solidFill>
            <a:srgbClr val="EDBAB1"/>
          </a:solidFill>
          <a:ln w="26425" cap="rnd">
            <a:solidFill>
              <a:srgbClr val="6B766F"/>
            </a:solidFill>
            <a:prstDash val="solid"/>
            <a:miter/>
            <a:headEnd type="none" w="med" len="med"/>
            <a:tailEnd type="none" w="med" len="med"/>
          </a:ln>
        </p:spPr>
        <p:txBody>
          <a:bodyPr lIns="91425" tIns="45700" rIns="91425" bIns="45700" anchor="ctr" anchorCtr="0">
            <a:noAutofit/>
          </a:bodyPr>
          <a:lstStyle/>
          <a:p>
            <a:pPr>
              <a:spcBef>
                <a:spcPts val="0"/>
              </a:spcBef>
              <a:buNone/>
            </a:pPr>
            <a:endParaRPr/>
          </a:p>
        </p:txBody>
      </p:sp>
      <p:sp>
        <p:nvSpPr>
          <p:cNvPr id="232" name="Shape 232"/>
          <p:cNvSpPr/>
          <p:nvPr/>
        </p:nvSpPr>
        <p:spPr>
          <a:xfrm>
            <a:off x="1470362" y="5638800"/>
            <a:ext cx="685799" cy="5842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3200" b="1" i="0" u="none" strike="noStrike" cap="none" baseline="0">
                <a:solidFill>
                  <a:schemeClr val="dk1"/>
                </a:solidFill>
                <a:latin typeface="Arial"/>
                <a:ea typeface="Arial"/>
                <a:cs typeface="Arial"/>
                <a:sym typeface="Arial"/>
              </a:rPr>
              <a:t>67</a:t>
            </a:r>
          </a:p>
        </p:txBody>
      </p:sp>
      <p:sp>
        <p:nvSpPr>
          <p:cNvPr id="233" name="Shape 233"/>
          <p:cNvSpPr/>
          <p:nvPr/>
        </p:nvSpPr>
        <p:spPr>
          <a:xfrm>
            <a:off x="-423357" y="5712541"/>
            <a:ext cx="1493836" cy="461961"/>
          </a:xfrm>
          <a:prstGeom prst="rect">
            <a:avLst/>
          </a:prstGeom>
          <a:noFill/>
          <a:ln>
            <a:noFill/>
          </a:ln>
        </p:spPr>
        <p:txBody>
          <a:bodyPr lIns="91425" tIns="45700" rIns="91425" bIns="45700" anchor="t" anchorCtr="0">
            <a:noAutofit/>
          </a:bodyPr>
          <a:lstStyle/>
          <a:p>
            <a:pPr marL="0" marR="0" lvl="0" indent="0" algn="r" rtl="0">
              <a:spcBef>
                <a:spcPts val="0"/>
              </a:spcBef>
              <a:buNone/>
            </a:pPr>
            <a:r>
              <a:rPr lang="en-US" sz="1800" b="0" i="0" u="none" strike="noStrike" cap="none" baseline="0" dirty="0">
                <a:solidFill>
                  <a:schemeClr val="lt1"/>
                </a:solidFill>
                <a:latin typeface="Arial"/>
                <a:ea typeface="Arial"/>
                <a:cs typeface="Arial"/>
                <a:sym typeface="Arial"/>
              </a:rPr>
              <a:t>Answer</a:t>
            </a:r>
          </a:p>
        </p:txBody>
      </p:sp>
      <p:sp>
        <p:nvSpPr>
          <p:cNvPr id="234" name="Shape 234"/>
          <p:cNvSpPr/>
          <p:nvPr/>
        </p:nvSpPr>
        <p:spPr>
          <a:xfrm>
            <a:off x="3000375" y="6256337"/>
            <a:ext cx="2514599" cy="461961"/>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800" b="0" i="0" u="none" strike="noStrike" cap="none" baseline="0">
                <a:solidFill>
                  <a:schemeClr val="lt1"/>
                </a:solidFill>
                <a:latin typeface="Arial"/>
                <a:ea typeface="Arial"/>
                <a:cs typeface="Arial"/>
                <a:sym typeface="Arial"/>
              </a:rPr>
              <a:t>Remainder</a:t>
            </a:r>
          </a:p>
        </p:txBody>
      </p:sp>
      <p:sp>
        <p:nvSpPr>
          <p:cNvPr id="236" name="Shape 236"/>
          <p:cNvSpPr/>
          <p:nvPr/>
        </p:nvSpPr>
        <p:spPr>
          <a:xfrm>
            <a:off x="2193101" y="6167437"/>
            <a:ext cx="838199" cy="585786"/>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3200" b="0" i="0" u="none" strike="noStrike" cap="none" baseline="0" dirty="0">
                <a:solidFill>
                  <a:schemeClr val="lt1"/>
                </a:solidFill>
                <a:latin typeface="Arial"/>
                <a:ea typeface="Arial"/>
                <a:cs typeface="Arial"/>
                <a:sym typeface="Arial"/>
              </a:rPr>
              <a:t>1</a:t>
            </a:r>
          </a:p>
        </p:txBody>
      </p:sp>
      <p:sp>
        <p:nvSpPr>
          <p:cNvPr id="237" name="Shape 237"/>
          <p:cNvSpPr/>
          <p:nvPr/>
        </p:nvSpPr>
        <p:spPr>
          <a:xfrm>
            <a:off x="1317962" y="5065712"/>
            <a:ext cx="838199" cy="508000"/>
          </a:xfrm>
          <a:prstGeom prst="rect">
            <a:avLst/>
          </a:prstGeom>
          <a:solidFill>
            <a:srgbClr val="EDBAB1"/>
          </a:solidFill>
          <a:ln w="26425" cap="rnd">
            <a:solidFill>
              <a:srgbClr val="6B766F"/>
            </a:solidFill>
            <a:prstDash val="solid"/>
            <a:miter/>
            <a:headEnd type="none" w="med" len="med"/>
            <a:tailEnd type="none" w="med" len="med"/>
          </a:ln>
        </p:spPr>
        <p:txBody>
          <a:bodyPr lIns="91425" tIns="45700" rIns="91425" bIns="45700" anchor="ctr" anchorCtr="0">
            <a:noAutofit/>
          </a:bodyPr>
          <a:lstStyle/>
          <a:p>
            <a:pPr>
              <a:spcBef>
                <a:spcPts val="0"/>
              </a:spcBef>
              <a:buNone/>
            </a:pPr>
            <a:endParaRPr/>
          </a:p>
        </p:txBody>
      </p:sp>
      <p:sp>
        <p:nvSpPr>
          <p:cNvPr id="238" name="Shape 238"/>
          <p:cNvSpPr/>
          <p:nvPr/>
        </p:nvSpPr>
        <p:spPr>
          <a:xfrm>
            <a:off x="1470362" y="5080000"/>
            <a:ext cx="685799" cy="585786"/>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3200" b="1" i="0" u="none" strike="noStrike" cap="none" baseline="0">
                <a:solidFill>
                  <a:schemeClr val="dk1"/>
                </a:solidFill>
                <a:latin typeface="Arial"/>
                <a:ea typeface="Arial"/>
                <a:cs typeface="Arial"/>
                <a:sym typeface="Arial"/>
              </a:rPr>
              <a:t>33</a:t>
            </a:r>
          </a:p>
        </p:txBody>
      </p:sp>
      <p:sp>
        <p:nvSpPr>
          <p:cNvPr id="239" name="Shape 239"/>
          <p:cNvSpPr/>
          <p:nvPr/>
        </p:nvSpPr>
        <p:spPr>
          <a:xfrm>
            <a:off x="2180272" y="5588000"/>
            <a:ext cx="838199" cy="5842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3200" b="0" i="0" u="none" strike="noStrike" cap="none" baseline="0" dirty="0">
                <a:solidFill>
                  <a:schemeClr val="lt1"/>
                </a:solidFill>
                <a:latin typeface="Arial"/>
                <a:ea typeface="Arial"/>
                <a:cs typeface="Arial"/>
                <a:sym typeface="Arial"/>
              </a:rPr>
              <a:t>1</a:t>
            </a:r>
          </a:p>
        </p:txBody>
      </p:sp>
      <p:sp>
        <p:nvSpPr>
          <p:cNvPr id="240" name="Shape 240"/>
          <p:cNvSpPr/>
          <p:nvPr/>
        </p:nvSpPr>
        <p:spPr>
          <a:xfrm>
            <a:off x="1394162" y="4495800"/>
            <a:ext cx="685799" cy="5842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3200" b="1" i="0" u="none" strike="noStrike" cap="none" baseline="0">
                <a:solidFill>
                  <a:schemeClr val="dk1"/>
                </a:solidFill>
                <a:latin typeface="Arial"/>
                <a:ea typeface="Arial"/>
                <a:cs typeface="Arial"/>
                <a:sym typeface="Arial"/>
              </a:rPr>
              <a:t>16</a:t>
            </a:r>
          </a:p>
        </p:txBody>
      </p:sp>
      <p:sp>
        <p:nvSpPr>
          <p:cNvPr id="241" name="Shape 241"/>
          <p:cNvSpPr/>
          <p:nvPr/>
        </p:nvSpPr>
        <p:spPr>
          <a:xfrm>
            <a:off x="2167443" y="4978400"/>
            <a:ext cx="838199" cy="5842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3200" b="0" i="0" u="none" strike="noStrike" cap="none" baseline="0" dirty="0">
                <a:solidFill>
                  <a:schemeClr val="lt1"/>
                </a:solidFill>
                <a:latin typeface="Arial"/>
                <a:ea typeface="Arial"/>
                <a:cs typeface="Arial"/>
                <a:sym typeface="Arial"/>
              </a:rPr>
              <a:t>1</a:t>
            </a:r>
          </a:p>
        </p:txBody>
      </p:sp>
      <p:sp>
        <p:nvSpPr>
          <p:cNvPr id="242" name="Shape 242"/>
          <p:cNvSpPr/>
          <p:nvPr/>
        </p:nvSpPr>
        <p:spPr>
          <a:xfrm>
            <a:off x="2141785" y="4444232"/>
            <a:ext cx="838199" cy="5842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3200" b="0" i="0" u="none" strike="noStrike" cap="none" baseline="0" dirty="0">
                <a:solidFill>
                  <a:schemeClr val="lt1"/>
                </a:solidFill>
                <a:latin typeface="Arial"/>
                <a:ea typeface="Arial"/>
                <a:cs typeface="Arial"/>
                <a:sym typeface="Arial"/>
              </a:rPr>
              <a:t>0</a:t>
            </a:r>
          </a:p>
        </p:txBody>
      </p:sp>
      <p:sp>
        <p:nvSpPr>
          <p:cNvPr id="243" name="Shape 243"/>
          <p:cNvSpPr/>
          <p:nvPr/>
        </p:nvSpPr>
        <p:spPr>
          <a:xfrm>
            <a:off x="1317962" y="3962400"/>
            <a:ext cx="838199" cy="508000"/>
          </a:xfrm>
          <a:prstGeom prst="rect">
            <a:avLst/>
          </a:prstGeom>
          <a:solidFill>
            <a:srgbClr val="EDBAB1"/>
          </a:solidFill>
          <a:ln w="26425" cap="rnd">
            <a:solidFill>
              <a:srgbClr val="6B766F"/>
            </a:solidFill>
            <a:prstDash val="solid"/>
            <a:miter/>
            <a:headEnd type="none" w="med" len="med"/>
            <a:tailEnd type="none" w="med" len="med"/>
          </a:ln>
        </p:spPr>
        <p:txBody>
          <a:bodyPr lIns="91425" tIns="45700" rIns="91425" bIns="45700" anchor="ctr" anchorCtr="0">
            <a:noAutofit/>
          </a:bodyPr>
          <a:lstStyle/>
          <a:p>
            <a:pPr>
              <a:spcBef>
                <a:spcPts val="0"/>
              </a:spcBef>
              <a:buNone/>
            </a:pPr>
            <a:endParaRPr/>
          </a:p>
        </p:txBody>
      </p:sp>
      <p:sp>
        <p:nvSpPr>
          <p:cNvPr id="244" name="Shape 244"/>
          <p:cNvSpPr/>
          <p:nvPr/>
        </p:nvSpPr>
        <p:spPr>
          <a:xfrm>
            <a:off x="1546562" y="3962400"/>
            <a:ext cx="685799" cy="5842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3200" b="1" i="0" u="none" strike="noStrike" cap="none" baseline="0">
                <a:solidFill>
                  <a:schemeClr val="dk1"/>
                </a:solidFill>
                <a:latin typeface="Arial"/>
                <a:ea typeface="Arial"/>
                <a:cs typeface="Arial"/>
                <a:sym typeface="Arial"/>
              </a:rPr>
              <a:t>8</a:t>
            </a:r>
          </a:p>
        </p:txBody>
      </p:sp>
      <p:sp>
        <p:nvSpPr>
          <p:cNvPr id="245" name="Shape 245"/>
          <p:cNvSpPr/>
          <p:nvPr/>
        </p:nvSpPr>
        <p:spPr>
          <a:xfrm>
            <a:off x="2141785" y="3949572"/>
            <a:ext cx="838199" cy="5842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3200" b="0" i="0" u="none" strike="noStrike" cap="none" baseline="0" dirty="0">
                <a:solidFill>
                  <a:schemeClr val="lt1"/>
                </a:solidFill>
                <a:latin typeface="Arial"/>
                <a:ea typeface="Arial"/>
                <a:cs typeface="Arial"/>
                <a:sym typeface="Arial"/>
              </a:rPr>
              <a:t>0</a:t>
            </a:r>
          </a:p>
        </p:txBody>
      </p:sp>
      <p:sp>
        <p:nvSpPr>
          <p:cNvPr id="246" name="Shape 246"/>
          <p:cNvSpPr/>
          <p:nvPr/>
        </p:nvSpPr>
        <p:spPr>
          <a:xfrm>
            <a:off x="1317962" y="2362200"/>
            <a:ext cx="838199" cy="508000"/>
          </a:xfrm>
          <a:prstGeom prst="rect">
            <a:avLst/>
          </a:prstGeom>
          <a:solidFill>
            <a:srgbClr val="EDBAB1"/>
          </a:solidFill>
          <a:ln w="26425" cap="rnd">
            <a:solidFill>
              <a:srgbClr val="6B766F"/>
            </a:solidFill>
            <a:prstDash val="solid"/>
            <a:miter/>
            <a:headEnd type="none" w="med" len="med"/>
            <a:tailEnd type="none" w="med" len="med"/>
          </a:ln>
        </p:spPr>
        <p:txBody>
          <a:bodyPr lIns="91425" tIns="45700" rIns="91425" bIns="45700" anchor="ctr" anchorCtr="0">
            <a:noAutofit/>
          </a:bodyPr>
          <a:lstStyle/>
          <a:p>
            <a:pPr>
              <a:spcBef>
                <a:spcPts val="0"/>
              </a:spcBef>
              <a:buNone/>
            </a:pPr>
            <a:endParaRPr/>
          </a:p>
        </p:txBody>
      </p:sp>
      <p:sp>
        <p:nvSpPr>
          <p:cNvPr id="247" name="Shape 247"/>
          <p:cNvSpPr/>
          <p:nvPr/>
        </p:nvSpPr>
        <p:spPr>
          <a:xfrm>
            <a:off x="1317962" y="3430587"/>
            <a:ext cx="838199" cy="509586"/>
          </a:xfrm>
          <a:prstGeom prst="rect">
            <a:avLst/>
          </a:prstGeom>
          <a:solidFill>
            <a:srgbClr val="EDBAB1"/>
          </a:solidFill>
          <a:ln w="26425" cap="rnd">
            <a:solidFill>
              <a:srgbClr val="6B766F"/>
            </a:solidFill>
            <a:prstDash val="solid"/>
            <a:miter/>
            <a:headEnd type="none" w="med" len="med"/>
            <a:tailEnd type="none" w="med" len="med"/>
          </a:ln>
        </p:spPr>
        <p:txBody>
          <a:bodyPr lIns="91425" tIns="45700" rIns="91425" bIns="45700" anchor="ctr" anchorCtr="0">
            <a:noAutofit/>
          </a:bodyPr>
          <a:lstStyle/>
          <a:p>
            <a:pPr>
              <a:spcBef>
                <a:spcPts val="0"/>
              </a:spcBef>
              <a:buNone/>
            </a:pPr>
            <a:endParaRPr/>
          </a:p>
        </p:txBody>
      </p:sp>
      <p:sp>
        <p:nvSpPr>
          <p:cNvPr id="248" name="Shape 248"/>
          <p:cNvSpPr/>
          <p:nvPr/>
        </p:nvSpPr>
        <p:spPr>
          <a:xfrm>
            <a:off x="1317962" y="2895600"/>
            <a:ext cx="838199" cy="508000"/>
          </a:xfrm>
          <a:prstGeom prst="rect">
            <a:avLst/>
          </a:prstGeom>
          <a:solidFill>
            <a:srgbClr val="EDBAB1"/>
          </a:solidFill>
          <a:ln w="26425" cap="rnd">
            <a:solidFill>
              <a:srgbClr val="6B766F"/>
            </a:solidFill>
            <a:prstDash val="solid"/>
            <a:miter/>
            <a:headEnd type="none" w="med" len="med"/>
            <a:tailEnd type="none" w="med" len="med"/>
          </a:ln>
        </p:spPr>
        <p:txBody>
          <a:bodyPr lIns="91425" tIns="45700" rIns="91425" bIns="45700" anchor="ctr" anchorCtr="0">
            <a:noAutofit/>
          </a:bodyPr>
          <a:lstStyle/>
          <a:p>
            <a:pPr>
              <a:spcBef>
                <a:spcPts val="0"/>
              </a:spcBef>
              <a:buNone/>
            </a:pPr>
            <a:endParaRPr/>
          </a:p>
        </p:txBody>
      </p:sp>
      <p:sp>
        <p:nvSpPr>
          <p:cNvPr id="249" name="Shape 249"/>
          <p:cNvSpPr/>
          <p:nvPr/>
        </p:nvSpPr>
        <p:spPr>
          <a:xfrm>
            <a:off x="1546562" y="3352800"/>
            <a:ext cx="685799" cy="5842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3200" b="1" i="0" u="none" strike="noStrike" cap="none" baseline="0" dirty="0">
                <a:solidFill>
                  <a:schemeClr val="dk1"/>
                </a:solidFill>
                <a:latin typeface="Arial"/>
                <a:ea typeface="Arial"/>
                <a:cs typeface="Arial"/>
                <a:sym typeface="Arial"/>
              </a:rPr>
              <a:t>4</a:t>
            </a:r>
          </a:p>
        </p:txBody>
      </p:sp>
      <p:sp>
        <p:nvSpPr>
          <p:cNvPr id="250" name="Shape 250"/>
          <p:cNvSpPr/>
          <p:nvPr/>
        </p:nvSpPr>
        <p:spPr>
          <a:xfrm>
            <a:off x="1546562" y="2819400"/>
            <a:ext cx="685799" cy="5842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3200" b="1" i="0" u="none" strike="noStrike" cap="none" baseline="0" dirty="0">
                <a:solidFill>
                  <a:schemeClr val="dk1"/>
                </a:solidFill>
                <a:latin typeface="Arial"/>
                <a:ea typeface="Arial"/>
                <a:cs typeface="Arial"/>
                <a:sym typeface="Arial"/>
              </a:rPr>
              <a:t>2</a:t>
            </a:r>
          </a:p>
        </p:txBody>
      </p:sp>
      <p:sp>
        <p:nvSpPr>
          <p:cNvPr id="251" name="Shape 251"/>
          <p:cNvSpPr/>
          <p:nvPr/>
        </p:nvSpPr>
        <p:spPr>
          <a:xfrm>
            <a:off x="1546562" y="2303461"/>
            <a:ext cx="685799" cy="585786"/>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3200" b="1" i="0" u="none" strike="noStrike" cap="none" baseline="0">
                <a:solidFill>
                  <a:schemeClr val="dk1"/>
                </a:solidFill>
                <a:latin typeface="Arial"/>
                <a:ea typeface="Arial"/>
                <a:cs typeface="Arial"/>
                <a:sym typeface="Arial"/>
              </a:rPr>
              <a:t>1</a:t>
            </a:r>
          </a:p>
        </p:txBody>
      </p:sp>
      <p:sp>
        <p:nvSpPr>
          <p:cNvPr id="252" name="Shape 252"/>
          <p:cNvSpPr/>
          <p:nvPr/>
        </p:nvSpPr>
        <p:spPr>
          <a:xfrm>
            <a:off x="2154614" y="2870200"/>
            <a:ext cx="838199" cy="585786"/>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3200" b="0" i="0" u="none" strike="noStrike" cap="none" baseline="0" dirty="0">
                <a:solidFill>
                  <a:schemeClr val="lt1"/>
                </a:solidFill>
                <a:latin typeface="Arial"/>
                <a:ea typeface="Arial"/>
                <a:cs typeface="Arial"/>
                <a:sym typeface="Arial"/>
              </a:rPr>
              <a:t>0</a:t>
            </a:r>
          </a:p>
        </p:txBody>
      </p:sp>
      <p:sp>
        <p:nvSpPr>
          <p:cNvPr id="253" name="Shape 253"/>
          <p:cNvSpPr/>
          <p:nvPr/>
        </p:nvSpPr>
        <p:spPr>
          <a:xfrm>
            <a:off x="2170747" y="3346450"/>
            <a:ext cx="838199" cy="585786"/>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3200" b="0" i="0" u="none" strike="noStrike" cap="none" baseline="0" dirty="0">
                <a:solidFill>
                  <a:schemeClr val="lt1"/>
                </a:solidFill>
                <a:latin typeface="Arial"/>
                <a:ea typeface="Arial"/>
                <a:cs typeface="Arial"/>
                <a:sym typeface="Arial"/>
              </a:rPr>
              <a:t>0</a:t>
            </a:r>
          </a:p>
        </p:txBody>
      </p:sp>
      <p:sp>
        <p:nvSpPr>
          <p:cNvPr id="254" name="Shape 254"/>
          <p:cNvSpPr/>
          <p:nvPr/>
        </p:nvSpPr>
        <p:spPr>
          <a:xfrm>
            <a:off x="4478320" y="6019800"/>
            <a:ext cx="4566254" cy="5842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3200" b="0" i="0" u="none" strike="noStrike" cap="none" baseline="0" dirty="0">
                <a:solidFill>
                  <a:srgbClr val="FFFF00"/>
                </a:solidFill>
                <a:latin typeface="Arial"/>
                <a:ea typeface="Arial"/>
                <a:cs typeface="Arial"/>
                <a:sym typeface="Arial"/>
              </a:rPr>
              <a:t>135</a:t>
            </a:r>
            <a:r>
              <a:rPr lang="en-US" sz="3200" b="0" i="0" u="none" strike="noStrike" cap="none" baseline="-25000" dirty="0">
                <a:solidFill>
                  <a:srgbClr val="FFFF00"/>
                </a:solidFill>
                <a:latin typeface="Arial"/>
                <a:ea typeface="Arial"/>
                <a:cs typeface="Arial"/>
                <a:sym typeface="Arial"/>
              </a:rPr>
              <a:t>10</a:t>
            </a:r>
            <a:r>
              <a:rPr lang="en-US" sz="3200" b="0" i="0" u="none" strike="noStrike" cap="none" baseline="0" dirty="0">
                <a:solidFill>
                  <a:srgbClr val="FFFF00"/>
                </a:solidFill>
                <a:latin typeface="Arial"/>
                <a:ea typeface="Arial"/>
                <a:cs typeface="Arial"/>
                <a:sym typeface="Arial"/>
              </a:rPr>
              <a:t> = 1000  0111</a:t>
            </a:r>
            <a:r>
              <a:rPr lang="en-US" sz="3200" b="0" i="0" u="none" strike="noStrike" cap="none" baseline="-25000" dirty="0">
                <a:solidFill>
                  <a:srgbClr val="FFFF00"/>
                </a:solidFill>
                <a:latin typeface="Arial"/>
                <a:ea typeface="Arial"/>
                <a:cs typeface="Arial"/>
                <a:sym typeface="Arial"/>
              </a:rPr>
              <a:t>2</a:t>
            </a: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457200" y="533400"/>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lt2"/>
              </a:buClr>
              <a:buSzPct val="25000"/>
              <a:buFont typeface="Arial"/>
              <a:buNone/>
            </a:pPr>
            <a:r>
              <a:rPr lang="en-US" sz="4000" b="0" i="0" u="none" strike="noStrike" cap="none" baseline="0">
                <a:solidFill>
                  <a:schemeClr val="lt2"/>
                </a:solidFill>
                <a:latin typeface="Arial"/>
                <a:ea typeface="Arial"/>
                <a:cs typeface="Arial"/>
                <a:sym typeface="Arial"/>
              </a:rPr>
              <a:t>Convert Binary Number to Decimal </a:t>
            </a:r>
          </a:p>
        </p:txBody>
      </p:sp>
      <p:graphicFrame>
        <p:nvGraphicFramePr>
          <p:cNvPr id="260" name="Shape 260"/>
          <p:cNvGraphicFramePr/>
          <p:nvPr/>
        </p:nvGraphicFramePr>
        <p:xfrm>
          <a:off x="304800" y="3733800"/>
          <a:ext cx="8534400" cy="2133600"/>
        </p:xfrm>
        <a:graphic>
          <a:graphicData uri="http://schemas.openxmlformats.org/drawingml/2006/table">
            <a:tbl>
              <a:tblPr>
                <a:noFill/>
                <a:tableStyleId>{41F5CD03-6A98-4EBE-B9BB-2F97F96D573E}</a:tableStyleId>
              </a:tblPr>
              <a:tblGrid>
                <a:gridCol w="1066800"/>
                <a:gridCol w="1066800"/>
                <a:gridCol w="1066800"/>
                <a:gridCol w="1066800"/>
                <a:gridCol w="1066800"/>
                <a:gridCol w="1066800"/>
                <a:gridCol w="1066800"/>
                <a:gridCol w="1066800"/>
              </a:tblGrid>
              <a:tr h="533400">
                <a:tc>
                  <a:txBody>
                    <a:bodyPr/>
                    <a:lstStyle/>
                    <a:p>
                      <a:pPr marL="0" lvl="0" indent="0" algn="ctr" rtl="0">
                        <a:spcBef>
                          <a:spcPts val="0"/>
                        </a:spcBef>
                        <a:buNone/>
                      </a:pPr>
                      <a:r>
                        <a:rPr lang="en-US" sz="1800" b="1">
                          <a:solidFill>
                            <a:srgbClr val="FFFFFF"/>
                          </a:solidFill>
                          <a:latin typeface="Arial"/>
                          <a:ea typeface="Arial"/>
                          <a:cs typeface="Arial"/>
                          <a:sym typeface="Arial"/>
                        </a:rPr>
                        <a:t>2</a:t>
                      </a:r>
                      <a:r>
                        <a:rPr lang="en-US" sz="1800" b="1" baseline="30000">
                          <a:solidFill>
                            <a:srgbClr val="FFFFFF"/>
                          </a:solidFill>
                          <a:latin typeface="Arial"/>
                          <a:ea typeface="Arial"/>
                          <a:cs typeface="Arial"/>
                          <a:sym typeface="Arial"/>
                        </a:rPr>
                        <a:t>7</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c>
                  <a:txBody>
                    <a:bodyPr/>
                    <a:lstStyle/>
                    <a:p>
                      <a:pPr marL="0" lvl="0" indent="0" algn="ctr" rtl="0">
                        <a:spcBef>
                          <a:spcPts val="0"/>
                        </a:spcBef>
                        <a:buNone/>
                      </a:pPr>
                      <a:r>
                        <a:rPr lang="en-US" sz="1800" b="1">
                          <a:solidFill>
                            <a:srgbClr val="FFFFFF"/>
                          </a:solidFill>
                          <a:latin typeface="Arial"/>
                          <a:ea typeface="Arial"/>
                          <a:cs typeface="Arial"/>
                          <a:sym typeface="Arial"/>
                        </a:rPr>
                        <a:t>2</a:t>
                      </a:r>
                      <a:r>
                        <a:rPr lang="en-US" sz="1800" b="1" baseline="30000">
                          <a:solidFill>
                            <a:srgbClr val="FFFFFF"/>
                          </a:solidFill>
                          <a:latin typeface="Arial"/>
                          <a:ea typeface="Arial"/>
                          <a:cs typeface="Arial"/>
                          <a:sym typeface="Arial"/>
                        </a:rPr>
                        <a:t>6</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c>
                  <a:txBody>
                    <a:bodyPr/>
                    <a:lstStyle/>
                    <a:p>
                      <a:pPr marL="0" lvl="0" indent="0" algn="ctr" rtl="0">
                        <a:spcBef>
                          <a:spcPts val="0"/>
                        </a:spcBef>
                        <a:buNone/>
                      </a:pPr>
                      <a:r>
                        <a:rPr lang="en-US" sz="1800" b="1">
                          <a:solidFill>
                            <a:srgbClr val="FFFFFF"/>
                          </a:solidFill>
                          <a:latin typeface="Arial"/>
                          <a:ea typeface="Arial"/>
                          <a:cs typeface="Arial"/>
                          <a:sym typeface="Arial"/>
                        </a:rPr>
                        <a:t>2</a:t>
                      </a:r>
                      <a:r>
                        <a:rPr lang="en-US" sz="1800" b="1" baseline="30000">
                          <a:solidFill>
                            <a:srgbClr val="FFFFFF"/>
                          </a:solidFill>
                          <a:latin typeface="Arial"/>
                          <a:ea typeface="Arial"/>
                          <a:cs typeface="Arial"/>
                          <a:sym typeface="Arial"/>
                        </a:rPr>
                        <a:t>5</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c>
                  <a:txBody>
                    <a:bodyPr/>
                    <a:lstStyle/>
                    <a:p>
                      <a:pPr marL="0" lvl="0" indent="0" algn="ctr" rtl="0">
                        <a:spcBef>
                          <a:spcPts val="0"/>
                        </a:spcBef>
                        <a:buNone/>
                      </a:pPr>
                      <a:r>
                        <a:rPr lang="en-US" sz="1800" b="1">
                          <a:solidFill>
                            <a:srgbClr val="FFFFFF"/>
                          </a:solidFill>
                          <a:latin typeface="Arial"/>
                          <a:ea typeface="Arial"/>
                          <a:cs typeface="Arial"/>
                          <a:sym typeface="Arial"/>
                        </a:rPr>
                        <a:t>2</a:t>
                      </a:r>
                      <a:r>
                        <a:rPr lang="en-US" sz="1800" b="1" baseline="30000">
                          <a:solidFill>
                            <a:srgbClr val="FFFFFF"/>
                          </a:solidFill>
                          <a:latin typeface="Arial"/>
                          <a:ea typeface="Arial"/>
                          <a:cs typeface="Arial"/>
                          <a:sym typeface="Arial"/>
                        </a:rPr>
                        <a:t>4</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c>
                  <a:txBody>
                    <a:bodyPr/>
                    <a:lstStyle/>
                    <a:p>
                      <a:pPr marL="0" lvl="0" indent="0" algn="ctr" rtl="0">
                        <a:spcBef>
                          <a:spcPts val="0"/>
                        </a:spcBef>
                        <a:buNone/>
                      </a:pPr>
                      <a:r>
                        <a:rPr lang="en-US" sz="1800" b="1">
                          <a:solidFill>
                            <a:srgbClr val="FFFFFF"/>
                          </a:solidFill>
                          <a:latin typeface="Arial"/>
                          <a:ea typeface="Arial"/>
                          <a:cs typeface="Arial"/>
                          <a:sym typeface="Arial"/>
                        </a:rPr>
                        <a:t>2</a:t>
                      </a:r>
                      <a:r>
                        <a:rPr lang="en-US" sz="1800" b="1" baseline="30000">
                          <a:solidFill>
                            <a:srgbClr val="FFFFFF"/>
                          </a:solidFill>
                          <a:latin typeface="Arial"/>
                          <a:ea typeface="Arial"/>
                          <a:cs typeface="Arial"/>
                          <a:sym typeface="Arial"/>
                        </a:rPr>
                        <a:t>3</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c>
                  <a:txBody>
                    <a:bodyPr/>
                    <a:lstStyle/>
                    <a:p>
                      <a:pPr marL="0" lvl="0" indent="0" algn="ctr" rtl="0">
                        <a:spcBef>
                          <a:spcPts val="0"/>
                        </a:spcBef>
                        <a:buNone/>
                      </a:pPr>
                      <a:r>
                        <a:rPr lang="en-US" sz="1800" b="1">
                          <a:solidFill>
                            <a:srgbClr val="FFFFFF"/>
                          </a:solidFill>
                          <a:latin typeface="Arial"/>
                          <a:ea typeface="Arial"/>
                          <a:cs typeface="Arial"/>
                          <a:sym typeface="Arial"/>
                        </a:rPr>
                        <a:t>2</a:t>
                      </a:r>
                      <a:r>
                        <a:rPr lang="en-US" sz="1800" b="1" baseline="30000">
                          <a:solidFill>
                            <a:srgbClr val="FFFFFF"/>
                          </a:solidFill>
                          <a:latin typeface="Arial"/>
                          <a:ea typeface="Arial"/>
                          <a:cs typeface="Arial"/>
                          <a:sym typeface="Arial"/>
                        </a:rPr>
                        <a:t>2</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c>
                  <a:txBody>
                    <a:bodyPr/>
                    <a:lstStyle/>
                    <a:p>
                      <a:pPr marL="0" lvl="0" indent="0" algn="ctr" rtl="0">
                        <a:spcBef>
                          <a:spcPts val="0"/>
                        </a:spcBef>
                        <a:buNone/>
                      </a:pPr>
                      <a:r>
                        <a:rPr lang="en-US" sz="1800" b="1">
                          <a:solidFill>
                            <a:srgbClr val="FFFFFF"/>
                          </a:solidFill>
                          <a:latin typeface="Arial"/>
                          <a:ea typeface="Arial"/>
                          <a:cs typeface="Arial"/>
                          <a:sym typeface="Arial"/>
                        </a:rPr>
                        <a:t>2</a:t>
                      </a:r>
                      <a:r>
                        <a:rPr lang="en-US" sz="1800" b="1" baseline="30000">
                          <a:solidFill>
                            <a:srgbClr val="FFFFFF"/>
                          </a:solidFill>
                          <a:latin typeface="Arial"/>
                          <a:ea typeface="Arial"/>
                          <a:cs typeface="Arial"/>
                          <a:sym typeface="Arial"/>
                        </a:rPr>
                        <a:t>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c>
                  <a:txBody>
                    <a:bodyPr/>
                    <a:lstStyle/>
                    <a:p>
                      <a:pPr marL="0" lvl="0" indent="0" algn="ctr" rtl="0">
                        <a:spcBef>
                          <a:spcPts val="0"/>
                        </a:spcBef>
                        <a:buNone/>
                      </a:pPr>
                      <a:r>
                        <a:rPr lang="en-US" sz="1800" b="1">
                          <a:solidFill>
                            <a:srgbClr val="FFFFFF"/>
                          </a:solidFill>
                          <a:latin typeface="Arial"/>
                          <a:ea typeface="Arial"/>
                          <a:cs typeface="Arial"/>
                          <a:sym typeface="Arial"/>
                        </a:rPr>
                        <a:t>2</a:t>
                      </a:r>
                      <a:r>
                        <a:rPr lang="en-US" sz="1800" b="1" baseline="30000">
                          <a:solidFill>
                            <a:srgbClr val="FFFFFF"/>
                          </a:solidFill>
                          <a:latin typeface="Arial"/>
                          <a:ea typeface="Arial"/>
                          <a:cs typeface="Arial"/>
                          <a:sym typeface="Arial"/>
                        </a:rPr>
                        <a:t>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r>
              <a:tr h="533400">
                <a:tc>
                  <a:txBody>
                    <a:bodyPr/>
                    <a:lstStyle/>
                    <a:p>
                      <a:pPr marL="0" lvl="0" indent="0" algn="ctr" rtl="0">
                        <a:spcBef>
                          <a:spcPts val="0"/>
                        </a:spcBef>
                        <a:buNone/>
                      </a:pPr>
                      <a:r>
                        <a:rPr lang="en-US" sz="1800" b="1">
                          <a:solidFill>
                            <a:srgbClr val="292934"/>
                          </a:solidFill>
                          <a:latin typeface="Arial"/>
                          <a:ea typeface="Arial"/>
                          <a:cs typeface="Arial"/>
                          <a:sym typeface="Arial"/>
                        </a:rPr>
                        <a:t>128</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64</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32</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16</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8</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4</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2</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r>
              <a:tr h="533400">
                <a:tc>
                  <a:txBody>
                    <a:bodyPr/>
                    <a:lstStyle/>
                    <a:p>
                      <a:pPr marL="0" lvl="0" indent="0" algn="ctr" rtl="0">
                        <a:spcBef>
                          <a:spcPts val="0"/>
                        </a:spcBef>
                        <a:buNone/>
                      </a:pPr>
                      <a:r>
                        <a:rPr lang="en-US" sz="1800" b="1">
                          <a:solidFill>
                            <a:srgbClr val="292934"/>
                          </a:solidFill>
                          <a:latin typeface="Arial"/>
                          <a:ea typeface="Arial"/>
                          <a:cs typeface="Arial"/>
                          <a:sym typeface="Arial"/>
                        </a:rPr>
                        <a:t>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EF0EF"/>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EF0EF"/>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EF0EF"/>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EF0EF"/>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EF0EF"/>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EF0EF"/>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EF0EF"/>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EF0EF"/>
                    </a:solidFill>
                  </a:tcPr>
                </a:tc>
              </a:tr>
              <a:tr h="533400">
                <a:tc>
                  <a:txBody>
                    <a:bodyPr/>
                    <a:lstStyle/>
                    <a:p>
                      <a:pPr marL="0" lvl="0" indent="0" algn="ctr" rtl="0">
                        <a:spcBef>
                          <a:spcPts val="0"/>
                        </a:spcBef>
                        <a:buNone/>
                      </a:pPr>
                      <a:r>
                        <a:rPr lang="en-US" sz="1800" b="1">
                          <a:solidFill>
                            <a:srgbClr val="292934"/>
                          </a:solidFill>
                          <a:latin typeface="Arial"/>
                          <a:ea typeface="Arial"/>
                          <a:cs typeface="Arial"/>
                          <a:sym typeface="Arial"/>
                        </a:rPr>
                        <a:t>128</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4</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2</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r>
            </a:tbl>
          </a:graphicData>
        </a:graphic>
      </p:graphicFrame>
      <p:sp>
        <p:nvSpPr>
          <p:cNvPr id="261" name="Shape 261"/>
          <p:cNvSpPr/>
          <p:nvPr/>
        </p:nvSpPr>
        <p:spPr>
          <a:xfrm>
            <a:off x="533400" y="1447800"/>
            <a:ext cx="8229600" cy="2308225"/>
          </a:xfrm>
          <a:prstGeom prst="rect">
            <a:avLst/>
          </a:prstGeom>
          <a:noFill/>
          <a:ln>
            <a:noFill/>
          </a:ln>
        </p:spPr>
        <p:txBody>
          <a:bodyPr lIns="91425" tIns="45700" rIns="91425" bIns="45700" anchor="t" anchorCtr="0">
            <a:noAutofit/>
          </a:bodyPr>
          <a:lstStyle/>
          <a:p>
            <a:pPr marL="0" marR="0" lvl="0" indent="457200" algn="l" rtl="0">
              <a:spcBef>
                <a:spcPts val="0"/>
              </a:spcBef>
              <a:buClr>
                <a:schemeClr val="lt1"/>
              </a:buClr>
              <a:buSzPct val="61111"/>
              <a:buFont typeface="Arial"/>
              <a:buChar char="●"/>
            </a:pPr>
            <a:r>
              <a:rPr lang="en-US" sz="1800" b="0" i="0" u="none" strike="noStrike" cap="none" baseline="0">
                <a:solidFill>
                  <a:schemeClr val="lt1"/>
                </a:solidFill>
                <a:latin typeface="Arial"/>
                <a:ea typeface="Arial"/>
                <a:cs typeface="Arial"/>
                <a:sym typeface="Arial"/>
              </a:rPr>
              <a:t>Create this chart.  Place the binary Number in the 3</a:t>
            </a:r>
            <a:r>
              <a:rPr lang="en-US" sz="1800" b="0" i="0" u="none" strike="noStrike" cap="none" baseline="30000">
                <a:solidFill>
                  <a:schemeClr val="lt1"/>
                </a:solidFill>
                <a:latin typeface="Arial"/>
                <a:ea typeface="Arial"/>
                <a:cs typeface="Arial"/>
                <a:sym typeface="Arial"/>
              </a:rPr>
              <a:t>rd</a:t>
            </a:r>
            <a:r>
              <a:rPr lang="en-US" sz="1800" b="0" i="0" u="none" strike="noStrike" cap="none" baseline="0">
                <a:solidFill>
                  <a:schemeClr val="lt1"/>
                </a:solidFill>
                <a:latin typeface="Arial"/>
                <a:ea typeface="Arial"/>
                <a:cs typeface="Arial"/>
                <a:sym typeface="Arial"/>
              </a:rPr>
              <a:t> row. </a:t>
            </a: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a:p>
            <a:pPr marL="0" marR="0" lvl="0" indent="457200" algn="l" rtl="0">
              <a:spcBef>
                <a:spcPts val="0"/>
              </a:spcBef>
              <a:buClr>
                <a:schemeClr val="lt1"/>
              </a:buClr>
              <a:buSzPct val="61111"/>
              <a:buFont typeface="Arial"/>
              <a:buChar char="●"/>
            </a:pPr>
            <a:r>
              <a:rPr lang="en-US" sz="1800" b="0" i="0" u="none" strike="noStrike" cap="none" baseline="0">
                <a:solidFill>
                  <a:schemeClr val="lt1"/>
                </a:solidFill>
                <a:latin typeface="Arial"/>
                <a:ea typeface="Arial"/>
                <a:cs typeface="Arial"/>
                <a:sym typeface="Arial"/>
              </a:rPr>
              <a:t>Multiply the decimal value times the binary value in third row place answers in the 4</a:t>
            </a:r>
            <a:r>
              <a:rPr lang="en-US" sz="1800" b="0" i="0" u="none" strike="noStrike" cap="none" baseline="30000">
                <a:solidFill>
                  <a:schemeClr val="lt1"/>
                </a:solidFill>
                <a:latin typeface="Arial"/>
                <a:ea typeface="Arial"/>
                <a:cs typeface="Arial"/>
                <a:sym typeface="Arial"/>
              </a:rPr>
              <a:t>th</a:t>
            </a:r>
            <a:r>
              <a:rPr lang="en-US" sz="1800" b="0" i="0" u="none" strike="noStrike" cap="none" baseline="0">
                <a:solidFill>
                  <a:schemeClr val="lt1"/>
                </a:solidFill>
                <a:latin typeface="Arial"/>
                <a:ea typeface="Arial"/>
                <a:cs typeface="Arial"/>
                <a:sym typeface="Arial"/>
              </a:rPr>
              <a:t> row.  </a:t>
            </a: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a:p>
            <a:pPr marL="0" marR="0" lvl="0" indent="457200" algn="l" rtl="0">
              <a:spcBef>
                <a:spcPts val="0"/>
              </a:spcBef>
              <a:buClr>
                <a:schemeClr val="lt1"/>
              </a:buClr>
              <a:buSzPct val="61111"/>
              <a:buFont typeface="Arial"/>
              <a:buChar char="●"/>
            </a:pPr>
            <a:r>
              <a:rPr lang="en-US" sz="1800" b="0" i="0" u="none" strike="noStrike" cap="none" baseline="0">
                <a:solidFill>
                  <a:schemeClr val="lt1"/>
                </a:solidFill>
                <a:latin typeface="Arial"/>
                <a:ea typeface="Arial"/>
                <a:cs typeface="Arial"/>
                <a:sym typeface="Arial"/>
              </a:rPr>
              <a:t>Add up the products </a:t>
            </a:r>
          </a:p>
        </p:txBody>
      </p:sp>
      <p:sp>
        <p:nvSpPr>
          <p:cNvPr id="262" name="Shape 262"/>
          <p:cNvSpPr/>
          <p:nvPr/>
        </p:nvSpPr>
        <p:spPr>
          <a:xfrm>
            <a:off x="0" y="6172200"/>
            <a:ext cx="8991600" cy="584200"/>
          </a:xfrm>
          <a:prstGeom prst="rect">
            <a:avLst/>
          </a:prstGeom>
          <a:noFill/>
          <a:ln>
            <a:noFill/>
          </a:ln>
        </p:spPr>
        <p:txBody>
          <a:bodyPr lIns="91425" tIns="45700" rIns="91425" bIns="45700" anchor="t" anchorCtr="0">
            <a:noAutofit/>
          </a:bodyPr>
          <a:lstStyle/>
          <a:p>
            <a:pPr marL="0" marR="0" lvl="0" indent="0" algn="ctr" rtl="0">
              <a:spcBef>
                <a:spcPts val="0"/>
              </a:spcBef>
              <a:buNone/>
            </a:pPr>
            <a:r>
              <a:rPr lang="en-US" sz="3200" b="0" i="0" u="none" strike="noStrike" cap="none" baseline="0">
                <a:solidFill>
                  <a:srgbClr val="FFFF00"/>
                </a:solidFill>
                <a:latin typeface="Arial"/>
                <a:ea typeface="Arial"/>
                <a:cs typeface="Arial"/>
                <a:sym typeface="Arial"/>
              </a:rPr>
              <a:t>128 + 4 + 2 + 1  = 135</a:t>
            </a:r>
            <a:r>
              <a:rPr lang="en-US" sz="3200" b="0" i="0" u="none" strike="noStrike" cap="none" baseline="-25000">
                <a:solidFill>
                  <a:srgbClr val="FFFF00"/>
                </a:solidFill>
                <a:latin typeface="Arial"/>
                <a:ea typeface="Arial"/>
                <a:cs typeface="Arial"/>
                <a:sym typeface="Arial"/>
              </a:rPr>
              <a:t>10</a:t>
            </a: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457200" y="533400"/>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lt2"/>
              </a:buClr>
              <a:buSzPct val="25000"/>
              <a:buFont typeface="Arial"/>
              <a:buNone/>
            </a:pPr>
            <a:r>
              <a:rPr lang="en-US" sz="4000" b="0" i="0" u="none" strike="noStrike" cap="none" baseline="0">
                <a:solidFill>
                  <a:schemeClr val="lt2"/>
                </a:solidFill>
                <a:latin typeface="Arial"/>
                <a:ea typeface="Arial"/>
                <a:cs typeface="Arial"/>
                <a:sym typeface="Arial"/>
              </a:rPr>
              <a:t>Hexadecimal Numbering </a:t>
            </a:r>
          </a:p>
        </p:txBody>
      </p:sp>
      <p:sp>
        <p:nvSpPr>
          <p:cNvPr id="269" name="Shape 269"/>
          <p:cNvSpPr>
            <a:spLocks noGrp="1"/>
          </p:cNvSpPr>
          <p:nvPr>
            <p:ph idx="1"/>
          </p:nvPr>
        </p:nvSpPr>
        <p:spPr>
          <a:xfrm>
            <a:off x="457200" y="1600200"/>
            <a:ext cx="8229600" cy="48767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accent1"/>
              </a:buClr>
              <a:buSzPct val="51562"/>
              <a:buFont typeface="Arial"/>
              <a:buChar char="●"/>
            </a:pPr>
            <a:r>
              <a:rPr lang="en-US" sz="3200" b="0" i="0" u="none" strike="noStrike" cap="none" baseline="0">
                <a:solidFill>
                  <a:schemeClr val="lt1"/>
                </a:solidFill>
                <a:latin typeface="Arial"/>
                <a:ea typeface="Arial"/>
                <a:cs typeface="Arial"/>
                <a:sym typeface="Arial"/>
              </a:rPr>
              <a:t>Most computers manipulate binary data, but it is difficult for humans to work with the large number of digits for even a relatively small binary number. </a:t>
            </a: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a:p>
            <a:pPr marL="0" marR="0" lvl="0" indent="0" algn="l" rtl="0">
              <a:lnSpc>
                <a:spcPct val="90000"/>
              </a:lnSpc>
              <a:spcBef>
                <a:spcPts val="0"/>
              </a:spcBef>
              <a:buClr>
                <a:schemeClr val="accent1"/>
              </a:buClr>
              <a:buSzPct val="51562"/>
              <a:buFont typeface="Arial"/>
              <a:buChar char="●"/>
            </a:pPr>
            <a:r>
              <a:rPr lang="en-US" sz="3200" b="0" i="0" u="none" strike="noStrike" cap="none" baseline="0">
                <a:solidFill>
                  <a:schemeClr val="lt1"/>
                </a:solidFill>
                <a:latin typeface="Arial"/>
                <a:ea typeface="Arial"/>
                <a:cs typeface="Arial"/>
                <a:sym typeface="Arial"/>
              </a:rPr>
              <a:t>Computer programmers developed a system in which they were able to group in a group of 16 instead of the traditional group of 8 bits in the binary decimal system.  </a:t>
            </a: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457200" y="533400"/>
            <a:ext cx="8229600" cy="990599"/>
          </a:xfrm>
          <a:prstGeom prst="rect">
            <a:avLst/>
          </a:prstGeom>
          <a:noFill/>
          <a:ln>
            <a:noFill/>
          </a:ln>
        </p:spPr>
        <p:txBody>
          <a:bodyPr lIns="91425" tIns="45700" rIns="91425" bIns="45700" anchor="ctr" anchorCtr="0">
            <a:noAutofit/>
          </a:bodyPr>
          <a:lstStyle/>
          <a:p>
            <a:pPr>
              <a:spcBef>
                <a:spcPts val="0"/>
              </a:spcBef>
              <a:buNone/>
            </a:pPr>
            <a:endParaRPr/>
          </a:p>
        </p:txBody>
      </p:sp>
      <p:sp>
        <p:nvSpPr>
          <p:cNvPr id="275" name="Shape 275"/>
          <p:cNvSpPr>
            <a:spLocks noGrp="1"/>
          </p:cNvSpPr>
          <p:nvPr>
            <p:ph idx="1"/>
          </p:nvPr>
        </p:nvSpPr>
        <p:spPr>
          <a:xfrm>
            <a:off x="457200" y="1600200"/>
            <a:ext cx="8229600" cy="4876799"/>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50000"/>
              <a:buFont typeface="Arial"/>
              <a:buChar char="●"/>
            </a:pPr>
            <a:r>
              <a:rPr lang="en-US" sz="2400" b="0" i="0" u="none" strike="noStrike" cap="none" baseline="0">
                <a:solidFill>
                  <a:schemeClr val="lt1"/>
                </a:solidFill>
                <a:latin typeface="Arial"/>
                <a:ea typeface="Arial"/>
                <a:cs typeface="Arial"/>
                <a:sym typeface="Arial"/>
              </a:rPr>
              <a:t>Unlike the binary numbering system, the Hexadecimal not only uses the numbers of 0 – 9, but also uses A – F to represent the double digit remainders.  </a:t>
            </a: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a:p>
            <a:pPr marL="0" marR="0" lvl="0" indent="0" algn="l" rtl="0">
              <a:spcBef>
                <a:spcPts val="0"/>
              </a:spcBef>
              <a:buClr>
                <a:schemeClr val="accent1"/>
              </a:buClr>
              <a:buSzPct val="50000"/>
              <a:buFont typeface="Arial"/>
              <a:buChar char="●"/>
            </a:pPr>
            <a:r>
              <a:rPr lang="en-US" sz="2400" b="0" i="0" u="none" strike="noStrike" cap="none" baseline="0">
                <a:solidFill>
                  <a:srgbClr val="FFFF00"/>
                </a:solidFill>
                <a:latin typeface="Arial"/>
                <a:ea typeface="Arial"/>
                <a:cs typeface="Arial"/>
                <a:sym typeface="Arial"/>
              </a:rPr>
              <a:t>10 = A	11 = B		12 = C		13 = D</a:t>
            </a: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a:p>
            <a:pPr marL="0" marR="0" lvl="0" indent="0" algn="l" rtl="0">
              <a:spcBef>
                <a:spcPts val="0"/>
              </a:spcBef>
              <a:buClr>
                <a:schemeClr val="accent1"/>
              </a:buClr>
              <a:buSzPct val="50000"/>
              <a:buFont typeface="Arial"/>
              <a:buChar char="●"/>
            </a:pPr>
            <a:r>
              <a:rPr lang="en-US" sz="2400" b="0" i="0" u="none" strike="noStrike" cap="none" baseline="0">
                <a:solidFill>
                  <a:srgbClr val="FFFF00"/>
                </a:solidFill>
                <a:latin typeface="Arial"/>
                <a:ea typeface="Arial"/>
                <a:cs typeface="Arial"/>
                <a:sym typeface="Arial"/>
              </a:rPr>
              <a:t>14 = E	15 = F</a:t>
            </a: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487362" y="914400"/>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lt2"/>
              </a:buClr>
              <a:buSzPct val="25000"/>
              <a:buFont typeface="Arial"/>
              <a:buNone/>
            </a:pPr>
            <a:r>
              <a:rPr lang="en-US" sz="3600" b="0" i="0" u="none" strike="noStrike" cap="none" baseline="0">
                <a:solidFill>
                  <a:schemeClr val="lt2"/>
                </a:solidFill>
                <a:latin typeface="Arial"/>
                <a:ea typeface="Arial"/>
                <a:cs typeface="Arial"/>
                <a:sym typeface="Arial"/>
              </a:rPr>
              <a:t>It is very easy to convert from Decimal to Hexadecimal.  </a:t>
            </a:r>
          </a:p>
        </p:txBody>
      </p:sp>
      <p:sp>
        <p:nvSpPr>
          <p:cNvPr id="281" name="Shape 281"/>
          <p:cNvSpPr>
            <a:spLocks noGrp="1"/>
          </p:cNvSpPr>
          <p:nvPr>
            <p:ph idx="1"/>
          </p:nvPr>
        </p:nvSpPr>
        <p:spPr>
          <a:xfrm>
            <a:off x="3009900" y="1600200"/>
            <a:ext cx="5676900" cy="42799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accent1"/>
              </a:buClr>
              <a:buSzPct val="51923"/>
              <a:buFont typeface="Arial"/>
              <a:buChar char="●"/>
            </a:pPr>
            <a:r>
              <a:rPr lang="en-US" sz="2600" b="0" i="0" u="none" strike="noStrike" cap="none" baseline="0">
                <a:solidFill>
                  <a:schemeClr val="lt1"/>
                </a:solidFill>
                <a:latin typeface="Arial"/>
                <a:ea typeface="Arial"/>
                <a:cs typeface="Arial"/>
                <a:sym typeface="Arial"/>
              </a:rPr>
              <a:t>The process is as follows:  </a:t>
            </a:r>
          </a:p>
          <a:p>
            <a:pPr marL="0" marR="0" lvl="1" indent="0" algn="l" rtl="0">
              <a:lnSpc>
                <a:spcPct val="90000"/>
              </a:lnSpc>
              <a:spcBef>
                <a:spcPts val="0"/>
              </a:spcBef>
              <a:buClr>
                <a:schemeClr val="accent1"/>
              </a:buClr>
              <a:buSzPct val="51923"/>
              <a:buFont typeface="Arial"/>
              <a:buChar char="●"/>
            </a:pPr>
            <a:r>
              <a:rPr lang="en-US" sz="2600" b="0" i="0" u="none" strike="noStrike" cap="none" baseline="0">
                <a:solidFill>
                  <a:schemeClr val="lt1"/>
                </a:solidFill>
                <a:latin typeface="Arial"/>
                <a:ea typeface="Arial"/>
                <a:cs typeface="Arial"/>
                <a:sym typeface="Arial"/>
              </a:rPr>
              <a:t>Divide the decimal number by 16, if the remainder is 0, on the side write down a 0.  </a:t>
            </a:r>
          </a:p>
          <a:p>
            <a:pPr marL="0" marR="0" lvl="1" indent="0" algn="l" rtl="0">
              <a:lnSpc>
                <a:spcPct val="90000"/>
              </a:lnSpc>
              <a:spcBef>
                <a:spcPts val="0"/>
              </a:spcBef>
              <a:buClr>
                <a:schemeClr val="accent1"/>
              </a:buClr>
              <a:buSzPct val="51923"/>
              <a:buFont typeface="Arial"/>
              <a:buChar char="●"/>
            </a:pPr>
            <a:r>
              <a:rPr lang="en-US" sz="2600" b="0" i="0" u="none" strike="noStrike" cap="none" baseline="0">
                <a:solidFill>
                  <a:schemeClr val="lt1"/>
                </a:solidFill>
                <a:latin typeface="Arial"/>
                <a:ea typeface="Arial"/>
                <a:cs typeface="Arial"/>
                <a:sym typeface="Arial"/>
              </a:rPr>
              <a:t>If the remainder is not a 0, write the remainder (Remember to use A-F for the double digits) </a:t>
            </a:r>
          </a:p>
          <a:p>
            <a:pPr marL="0" marR="0" lvl="1" indent="0" algn="l" rtl="0">
              <a:lnSpc>
                <a:spcPct val="90000"/>
              </a:lnSpc>
              <a:spcBef>
                <a:spcPts val="0"/>
              </a:spcBef>
              <a:buClr>
                <a:schemeClr val="accent1"/>
              </a:buClr>
              <a:buSzPct val="51923"/>
              <a:buFont typeface="Arial"/>
              <a:buChar char="●"/>
            </a:pPr>
            <a:r>
              <a:rPr lang="en-US" sz="2600" b="0" i="0" u="none" strike="noStrike" cap="none" baseline="0">
                <a:solidFill>
                  <a:schemeClr val="lt1"/>
                </a:solidFill>
                <a:latin typeface="Arial"/>
                <a:ea typeface="Arial"/>
                <a:cs typeface="Arial"/>
                <a:sym typeface="Arial"/>
              </a:rPr>
              <a:t>This process is continued by dividing the quotient by 16 and dropping the remainder down on the side.  </a:t>
            </a:r>
          </a:p>
        </p:txBody>
      </p:sp>
      <p:sp>
        <p:nvSpPr>
          <p:cNvPr id="282" name="Shape 282"/>
          <p:cNvSpPr/>
          <p:nvPr/>
        </p:nvSpPr>
        <p:spPr>
          <a:xfrm>
            <a:off x="1485900" y="6167437"/>
            <a:ext cx="952499" cy="595311"/>
          </a:xfrm>
          <a:prstGeom prst="rect">
            <a:avLst/>
          </a:prstGeom>
          <a:solidFill>
            <a:schemeClr val="accent1"/>
          </a:solidFill>
          <a:ln w="26425" cap="rnd">
            <a:solidFill>
              <a:srgbClr val="6B766F"/>
            </a:solidFill>
            <a:prstDash val="solid"/>
            <a:miter/>
            <a:headEnd type="none" w="med" len="med"/>
            <a:tailEnd type="none" w="med" len="med"/>
          </a:ln>
        </p:spPr>
        <p:txBody>
          <a:bodyPr lIns="91425" tIns="45700" rIns="91425" bIns="45700" anchor="ctr" anchorCtr="0">
            <a:noAutofit/>
          </a:bodyPr>
          <a:lstStyle/>
          <a:p>
            <a:pPr>
              <a:spcBef>
                <a:spcPts val="0"/>
              </a:spcBef>
              <a:buNone/>
            </a:pPr>
            <a:endParaRPr/>
          </a:p>
        </p:txBody>
      </p:sp>
      <p:sp>
        <p:nvSpPr>
          <p:cNvPr id="283" name="Shape 283"/>
          <p:cNvSpPr/>
          <p:nvPr/>
        </p:nvSpPr>
        <p:spPr>
          <a:xfrm>
            <a:off x="1562100" y="6197600"/>
            <a:ext cx="800099" cy="5842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3200" b="1" i="0" u="none" strike="noStrike" cap="none" baseline="0">
                <a:solidFill>
                  <a:schemeClr val="dk1"/>
                </a:solidFill>
                <a:latin typeface="Arial"/>
                <a:ea typeface="Arial"/>
                <a:cs typeface="Arial"/>
                <a:sym typeface="Arial"/>
              </a:rPr>
              <a:t>135</a:t>
            </a:r>
          </a:p>
        </p:txBody>
      </p:sp>
      <p:sp>
        <p:nvSpPr>
          <p:cNvPr id="284" name="Shape 284"/>
          <p:cNvSpPr/>
          <p:nvPr/>
        </p:nvSpPr>
        <p:spPr>
          <a:xfrm>
            <a:off x="381000" y="6019800"/>
            <a:ext cx="1295400" cy="646112"/>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3600" b="0" i="0" u="none" strike="noStrike" cap="none" baseline="0">
                <a:solidFill>
                  <a:schemeClr val="lt1"/>
                </a:solidFill>
                <a:latin typeface="Arial"/>
                <a:ea typeface="Arial"/>
                <a:cs typeface="Arial"/>
                <a:sym typeface="Arial"/>
              </a:rPr>
              <a:t>÷ 16</a:t>
            </a:r>
          </a:p>
        </p:txBody>
      </p:sp>
      <p:sp>
        <p:nvSpPr>
          <p:cNvPr id="285" name="Shape 285"/>
          <p:cNvSpPr/>
          <p:nvPr/>
        </p:nvSpPr>
        <p:spPr>
          <a:xfrm>
            <a:off x="1600200" y="5638800"/>
            <a:ext cx="838199" cy="508000"/>
          </a:xfrm>
          <a:prstGeom prst="rect">
            <a:avLst/>
          </a:prstGeom>
          <a:solidFill>
            <a:srgbClr val="EDBAB1"/>
          </a:solidFill>
          <a:ln w="26425" cap="rnd">
            <a:solidFill>
              <a:srgbClr val="6B766F"/>
            </a:solidFill>
            <a:prstDash val="solid"/>
            <a:miter/>
            <a:headEnd type="none" w="med" len="med"/>
            <a:tailEnd type="none" w="med" len="med"/>
          </a:ln>
        </p:spPr>
        <p:txBody>
          <a:bodyPr lIns="91425" tIns="45700" rIns="91425" bIns="45700" anchor="ctr" anchorCtr="0">
            <a:noAutofit/>
          </a:bodyPr>
          <a:lstStyle/>
          <a:p>
            <a:pPr>
              <a:spcBef>
                <a:spcPts val="0"/>
              </a:spcBef>
              <a:buNone/>
            </a:pPr>
            <a:endParaRPr/>
          </a:p>
        </p:txBody>
      </p:sp>
      <p:sp>
        <p:nvSpPr>
          <p:cNvPr id="286" name="Shape 286"/>
          <p:cNvSpPr/>
          <p:nvPr/>
        </p:nvSpPr>
        <p:spPr>
          <a:xfrm>
            <a:off x="1752600" y="5638800"/>
            <a:ext cx="685799" cy="5842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3200" b="1" i="0" u="none" strike="noStrike" cap="none" baseline="0">
                <a:solidFill>
                  <a:schemeClr val="dk1"/>
                </a:solidFill>
                <a:latin typeface="Arial"/>
                <a:ea typeface="Arial"/>
                <a:cs typeface="Arial"/>
                <a:sym typeface="Arial"/>
              </a:rPr>
              <a:t>8</a:t>
            </a:r>
          </a:p>
        </p:txBody>
      </p:sp>
      <p:sp>
        <p:nvSpPr>
          <p:cNvPr id="287" name="Shape 287"/>
          <p:cNvSpPr/>
          <p:nvPr/>
        </p:nvSpPr>
        <p:spPr>
          <a:xfrm>
            <a:off x="0" y="5481637"/>
            <a:ext cx="1493836" cy="461961"/>
          </a:xfrm>
          <a:prstGeom prst="rect">
            <a:avLst/>
          </a:prstGeom>
          <a:noFill/>
          <a:ln>
            <a:noFill/>
          </a:ln>
        </p:spPr>
        <p:txBody>
          <a:bodyPr lIns="91425" tIns="45700" rIns="91425" bIns="45700" anchor="t" anchorCtr="0">
            <a:noAutofit/>
          </a:bodyPr>
          <a:lstStyle/>
          <a:p>
            <a:pPr marL="0" marR="0" lvl="0" indent="0" algn="r" rtl="0">
              <a:spcBef>
                <a:spcPts val="0"/>
              </a:spcBef>
              <a:buNone/>
            </a:pPr>
            <a:r>
              <a:rPr lang="en-US" sz="1800" b="0" i="0" u="none" strike="noStrike" cap="none" baseline="0">
                <a:solidFill>
                  <a:schemeClr val="lt1"/>
                </a:solidFill>
                <a:latin typeface="Arial"/>
                <a:ea typeface="Arial"/>
                <a:cs typeface="Arial"/>
                <a:sym typeface="Arial"/>
              </a:rPr>
              <a:t>Answer</a:t>
            </a:r>
          </a:p>
        </p:txBody>
      </p:sp>
      <p:sp>
        <p:nvSpPr>
          <p:cNvPr id="288" name="Shape 288"/>
          <p:cNvSpPr/>
          <p:nvPr/>
        </p:nvSpPr>
        <p:spPr>
          <a:xfrm>
            <a:off x="3000375" y="6256337"/>
            <a:ext cx="2514599" cy="461961"/>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800" b="0" i="0" u="none" strike="noStrike" cap="none" baseline="0">
                <a:solidFill>
                  <a:schemeClr val="lt1"/>
                </a:solidFill>
                <a:latin typeface="Arial"/>
                <a:ea typeface="Arial"/>
                <a:cs typeface="Arial"/>
                <a:sym typeface="Arial"/>
              </a:rPr>
              <a:t>Remainder</a:t>
            </a:r>
          </a:p>
        </p:txBody>
      </p:sp>
      <p:sp>
        <p:nvSpPr>
          <p:cNvPr id="289" name="Shape 289"/>
          <p:cNvSpPr/>
          <p:nvPr/>
        </p:nvSpPr>
        <p:spPr>
          <a:xfrm>
            <a:off x="2590800" y="6167437"/>
            <a:ext cx="838199" cy="585786"/>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3200" b="0" i="0" u="none" strike="noStrike" cap="none" baseline="0">
                <a:solidFill>
                  <a:schemeClr val="lt1"/>
                </a:solidFill>
                <a:latin typeface="Arial"/>
                <a:ea typeface="Arial"/>
                <a:cs typeface="Arial"/>
                <a:sym typeface="Arial"/>
              </a:rPr>
              <a:t>7</a:t>
            </a:r>
          </a:p>
        </p:txBody>
      </p:sp>
      <p:sp>
        <p:nvSpPr>
          <p:cNvPr id="290" name="Shape 290"/>
          <p:cNvSpPr/>
          <p:nvPr/>
        </p:nvSpPr>
        <p:spPr>
          <a:xfrm>
            <a:off x="266700" y="3276600"/>
            <a:ext cx="3657600" cy="5842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3200" b="1" i="0" u="none" strike="noStrike" cap="none" baseline="0">
                <a:solidFill>
                  <a:srgbClr val="FFFF00"/>
                </a:solidFill>
                <a:latin typeface="Arial"/>
                <a:ea typeface="Arial"/>
                <a:cs typeface="Arial"/>
                <a:sym typeface="Arial"/>
              </a:rPr>
              <a:t>135</a:t>
            </a:r>
            <a:r>
              <a:rPr lang="en-US" sz="3200" b="1" i="0" u="none" strike="noStrike" cap="none" baseline="-25000">
                <a:solidFill>
                  <a:srgbClr val="FFFF00"/>
                </a:solidFill>
                <a:latin typeface="Arial"/>
                <a:ea typeface="Arial"/>
                <a:cs typeface="Arial"/>
                <a:sym typeface="Arial"/>
              </a:rPr>
              <a:t>10</a:t>
            </a:r>
            <a:r>
              <a:rPr lang="en-US" sz="3200" b="1" i="0" u="none" strike="noStrike" cap="none" baseline="0">
                <a:solidFill>
                  <a:srgbClr val="FFFF00"/>
                </a:solidFill>
                <a:latin typeface="Arial"/>
                <a:ea typeface="Arial"/>
                <a:cs typeface="Arial"/>
                <a:sym typeface="Arial"/>
              </a:rPr>
              <a:t> = 87</a:t>
            </a:r>
            <a:r>
              <a:rPr lang="en-US" sz="3200" b="1" i="0" u="none" strike="noStrike" cap="none" baseline="-25000">
                <a:solidFill>
                  <a:srgbClr val="FFFF00"/>
                </a:solidFill>
                <a:latin typeface="Arial"/>
                <a:ea typeface="Arial"/>
                <a:cs typeface="Arial"/>
                <a:sym typeface="Arial"/>
              </a:rPr>
              <a:t>16</a:t>
            </a:r>
          </a:p>
        </p:txBody>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Shape 296"/>
          <p:cNvSpPr txBox="1">
            <a:spLocks noGrp="1"/>
          </p:cNvSpPr>
          <p:nvPr>
            <p:ph type="title"/>
          </p:nvPr>
        </p:nvSpPr>
        <p:spPr>
          <a:xfrm>
            <a:off x="0" y="533400"/>
            <a:ext cx="91440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lt2"/>
              </a:buClr>
              <a:buSzPct val="25000"/>
              <a:buFont typeface="Arial"/>
              <a:buNone/>
            </a:pPr>
            <a:r>
              <a:rPr lang="en-US" sz="4000" b="0" i="0" u="none" strike="noStrike" cap="none" baseline="0">
                <a:solidFill>
                  <a:schemeClr val="lt2"/>
                </a:solidFill>
                <a:latin typeface="Arial"/>
                <a:ea typeface="Arial"/>
                <a:cs typeface="Arial"/>
                <a:sym typeface="Arial"/>
              </a:rPr>
              <a:t>Convert Hexadecimal Number to Decimal </a:t>
            </a:r>
          </a:p>
        </p:txBody>
      </p:sp>
      <p:graphicFrame>
        <p:nvGraphicFramePr>
          <p:cNvPr id="297" name="Shape 297"/>
          <p:cNvGraphicFramePr/>
          <p:nvPr/>
        </p:nvGraphicFramePr>
        <p:xfrm>
          <a:off x="304800" y="3886200"/>
          <a:ext cx="8077175" cy="2133600"/>
        </p:xfrm>
        <a:graphic>
          <a:graphicData uri="http://schemas.openxmlformats.org/drawingml/2006/table">
            <a:tbl>
              <a:tblPr>
                <a:noFill/>
                <a:tableStyleId>{2016DF1E-1EC4-4DDE-BD2C-3D1F9D758677}</a:tableStyleId>
              </a:tblPr>
              <a:tblGrid>
                <a:gridCol w="1616075"/>
                <a:gridCol w="1614475"/>
                <a:gridCol w="1616075"/>
                <a:gridCol w="1614475"/>
                <a:gridCol w="1616075"/>
              </a:tblGrid>
              <a:tr h="533400">
                <a:tc>
                  <a:txBody>
                    <a:bodyPr/>
                    <a:lstStyle/>
                    <a:p>
                      <a:pPr marL="0" lvl="0" indent="0" algn="ctr" rtl="0">
                        <a:spcBef>
                          <a:spcPts val="0"/>
                        </a:spcBef>
                        <a:buNone/>
                      </a:pPr>
                      <a:r>
                        <a:rPr lang="en-US" sz="1800" b="1">
                          <a:solidFill>
                            <a:srgbClr val="FFFFFF"/>
                          </a:solidFill>
                          <a:latin typeface="Arial"/>
                          <a:ea typeface="Arial"/>
                          <a:cs typeface="Arial"/>
                          <a:sym typeface="Arial"/>
                        </a:rPr>
                        <a:t>16</a:t>
                      </a:r>
                      <a:r>
                        <a:rPr lang="en-US" sz="1800" b="1" baseline="30000">
                          <a:solidFill>
                            <a:srgbClr val="FFFFFF"/>
                          </a:solidFill>
                          <a:latin typeface="Arial"/>
                          <a:ea typeface="Arial"/>
                          <a:cs typeface="Arial"/>
                          <a:sym typeface="Arial"/>
                        </a:rPr>
                        <a:t>4</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c>
                  <a:txBody>
                    <a:bodyPr/>
                    <a:lstStyle/>
                    <a:p>
                      <a:pPr marL="0" lvl="0" indent="0" algn="ctr" rtl="0">
                        <a:spcBef>
                          <a:spcPts val="0"/>
                        </a:spcBef>
                        <a:buNone/>
                      </a:pPr>
                      <a:r>
                        <a:rPr lang="en-US" sz="1800" b="1">
                          <a:solidFill>
                            <a:srgbClr val="FFFFFF"/>
                          </a:solidFill>
                          <a:latin typeface="Arial"/>
                          <a:ea typeface="Arial"/>
                          <a:cs typeface="Arial"/>
                          <a:sym typeface="Arial"/>
                        </a:rPr>
                        <a:t>16</a:t>
                      </a:r>
                      <a:r>
                        <a:rPr lang="en-US" sz="1800" b="1" baseline="30000">
                          <a:solidFill>
                            <a:srgbClr val="FFFFFF"/>
                          </a:solidFill>
                          <a:latin typeface="Arial"/>
                          <a:ea typeface="Arial"/>
                          <a:cs typeface="Arial"/>
                          <a:sym typeface="Arial"/>
                        </a:rPr>
                        <a:t>3</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c>
                  <a:txBody>
                    <a:bodyPr/>
                    <a:lstStyle/>
                    <a:p>
                      <a:pPr marL="0" lvl="0" indent="0" algn="ctr" rtl="0">
                        <a:spcBef>
                          <a:spcPts val="0"/>
                        </a:spcBef>
                        <a:buNone/>
                      </a:pPr>
                      <a:r>
                        <a:rPr lang="en-US" sz="1800" b="1">
                          <a:solidFill>
                            <a:srgbClr val="FFFFFF"/>
                          </a:solidFill>
                          <a:latin typeface="Arial"/>
                          <a:ea typeface="Arial"/>
                          <a:cs typeface="Arial"/>
                          <a:sym typeface="Arial"/>
                        </a:rPr>
                        <a:t>16</a:t>
                      </a:r>
                      <a:r>
                        <a:rPr lang="en-US" sz="1800" b="1" baseline="30000">
                          <a:solidFill>
                            <a:srgbClr val="FFFFFF"/>
                          </a:solidFill>
                          <a:latin typeface="Arial"/>
                          <a:ea typeface="Arial"/>
                          <a:cs typeface="Arial"/>
                          <a:sym typeface="Arial"/>
                        </a:rPr>
                        <a:t>2</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c>
                  <a:txBody>
                    <a:bodyPr/>
                    <a:lstStyle/>
                    <a:p>
                      <a:pPr marL="0" lvl="0" indent="0" algn="ctr" rtl="0">
                        <a:spcBef>
                          <a:spcPts val="0"/>
                        </a:spcBef>
                        <a:buNone/>
                      </a:pPr>
                      <a:r>
                        <a:rPr lang="en-US" sz="1800" b="1">
                          <a:solidFill>
                            <a:srgbClr val="FFFFFF"/>
                          </a:solidFill>
                          <a:latin typeface="Arial"/>
                          <a:ea typeface="Arial"/>
                          <a:cs typeface="Arial"/>
                          <a:sym typeface="Arial"/>
                        </a:rPr>
                        <a:t>16</a:t>
                      </a:r>
                      <a:r>
                        <a:rPr lang="en-US" sz="1800" b="1" baseline="30000">
                          <a:solidFill>
                            <a:srgbClr val="FFFFFF"/>
                          </a:solidFill>
                          <a:latin typeface="Arial"/>
                          <a:ea typeface="Arial"/>
                          <a:cs typeface="Arial"/>
                          <a:sym typeface="Arial"/>
                        </a:rPr>
                        <a:t>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c>
                  <a:txBody>
                    <a:bodyPr/>
                    <a:lstStyle/>
                    <a:p>
                      <a:pPr marL="0" lvl="0" indent="0" algn="ctr" rtl="0">
                        <a:spcBef>
                          <a:spcPts val="0"/>
                        </a:spcBef>
                        <a:buNone/>
                      </a:pPr>
                      <a:r>
                        <a:rPr lang="en-US" sz="1800" b="1">
                          <a:solidFill>
                            <a:srgbClr val="FFFFFF"/>
                          </a:solidFill>
                          <a:latin typeface="Arial"/>
                          <a:ea typeface="Arial"/>
                          <a:cs typeface="Arial"/>
                          <a:sym typeface="Arial"/>
                        </a:rPr>
                        <a:t>16</a:t>
                      </a:r>
                      <a:r>
                        <a:rPr lang="en-US" sz="1800" b="1" baseline="30000">
                          <a:solidFill>
                            <a:srgbClr val="FFFFFF"/>
                          </a:solidFill>
                          <a:latin typeface="Arial"/>
                          <a:ea typeface="Arial"/>
                          <a:cs typeface="Arial"/>
                          <a:sym typeface="Arial"/>
                        </a:rPr>
                        <a:t>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accent1"/>
                    </a:solidFill>
                  </a:tcPr>
                </a:tc>
              </a:tr>
              <a:tr h="533400">
                <a:tc>
                  <a:txBody>
                    <a:bodyPr/>
                    <a:lstStyle/>
                    <a:p>
                      <a:pPr marL="0" lvl="0" indent="0" algn="ctr" rtl="0">
                        <a:spcBef>
                          <a:spcPts val="0"/>
                        </a:spcBef>
                        <a:buNone/>
                      </a:pPr>
                      <a:r>
                        <a:rPr lang="en-US" sz="1800" b="1">
                          <a:solidFill>
                            <a:srgbClr val="292934"/>
                          </a:solidFill>
                          <a:latin typeface="Arial"/>
                          <a:ea typeface="Arial"/>
                          <a:cs typeface="Arial"/>
                          <a:sym typeface="Arial"/>
                        </a:rPr>
                        <a:t>4096</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512</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256</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16</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r>
              <a:tr h="533400">
                <a:tc>
                  <a:txBody>
                    <a:bodyPr/>
                    <a:lstStyle/>
                    <a:p>
                      <a:pPr marL="0" lvl="0" indent="0" algn="ctr" rtl="0">
                        <a:spcBef>
                          <a:spcPts val="0"/>
                        </a:spcBef>
                        <a:buNone/>
                      </a:pPr>
                      <a:r>
                        <a:rPr lang="en-US" sz="1800" b="1">
                          <a:solidFill>
                            <a:srgbClr val="292934"/>
                          </a:solidFill>
                          <a:latin typeface="Arial"/>
                          <a:ea typeface="Arial"/>
                          <a:cs typeface="Arial"/>
                          <a:sym typeface="Arial"/>
                        </a:rPr>
                        <a:t>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EF0EF"/>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EF0EF"/>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EF0EF"/>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8</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EF0EF"/>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7</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EF0EF"/>
                    </a:solidFill>
                  </a:tcPr>
                </a:tc>
              </a:tr>
              <a:tr h="533400">
                <a:tc>
                  <a:txBody>
                    <a:bodyPr/>
                    <a:lstStyle/>
                    <a:p>
                      <a:pPr marL="0" lvl="0" indent="0" algn="ctr" rtl="0">
                        <a:spcBef>
                          <a:spcPts val="0"/>
                        </a:spcBef>
                        <a:buNone/>
                      </a:pPr>
                      <a:r>
                        <a:rPr lang="en-US" sz="1800" b="1">
                          <a:solidFill>
                            <a:srgbClr val="292934"/>
                          </a:solidFill>
                          <a:latin typeface="Arial"/>
                          <a:ea typeface="Arial"/>
                          <a:cs typeface="Arial"/>
                          <a:sym typeface="Arial"/>
                        </a:rPr>
                        <a:t>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128</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c>
                  <a:txBody>
                    <a:bodyPr/>
                    <a:lstStyle/>
                    <a:p>
                      <a:pPr marL="0" lvl="0" indent="0" algn="ctr" rtl="0">
                        <a:spcBef>
                          <a:spcPts val="0"/>
                        </a:spcBef>
                        <a:buNone/>
                      </a:pPr>
                      <a:r>
                        <a:rPr lang="en-US" sz="1800" b="1">
                          <a:solidFill>
                            <a:srgbClr val="292934"/>
                          </a:solidFill>
                          <a:latin typeface="Arial"/>
                          <a:ea typeface="Arial"/>
                          <a:cs typeface="Arial"/>
                          <a:sym typeface="Arial"/>
                        </a:rPr>
                        <a:t>7</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DCE0DE"/>
                    </a:solidFill>
                  </a:tcPr>
                </a:tc>
              </a:tr>
            </a:tbl>
          </a:graphicData>
        </a:graphic>
      </p:graphicFrame>
      <p:sp>
        <p:nvSpPr>
          <p:cNvPr id="298" name="Shape 298"/>
          <p:cNvSpPr/>
          <p:nvPr/>
        </p:nvSpPr>
        <p:spPr>
          <a:xfrm>
            <a:off x="533400" y="1447800"/>
            <a:ext cx="8229600" cy="2308225"/>
          </a:xfrm>
          <a:prstGeom prst="rect">
            <a:avLst/>
          </a:prstGeom>
          <a:noFill/>
          <a:ln>
            <a:noFill/>
          </a:ln>
        </p:spPr>
        <p:txBody>
          <a:bodyPr lIns="91425" tIns="45700" rIns="91425" bIns="45700" anchor="t" anchorCtr="0">
            <a:noAutofit/>
          </a:bodyPr>
          <a:lstStyle/>
          <a:p>
            <a:pPr marL="0" marR="0" lvl="0" indent="457200" algn="l" rtl="0">
              <a:spcBef>
                <a:spcPts val="0"/>
              </a:spcBef>
              <a:buClr>
                <a:schemeClr val="lt1"/>
              </a:buClr>
              <a:buSzPct val="61111"/>
              <a:buFont typeface="Arial"/>
              <a:buChar char="●"/>
            </a:pPr>
            <a:r>
              <a:rPr lang="en-US" sz="1800" b="0" i="0" u="none" strike="noStrike" cap="none" baseline="0">
                <a:solidFill>
                  <a:schemeClr val="lt1"/>
                </a:solidFill>
                <a:latin typeface="Arial"/>
                <a:ea typeface="Arial"/>
                <a:cs typeface="Arial"/>
                <a:sym typeface="Arial"/>
              </a:rPr>
              <a:t>Create this chart.  Place the binary Number in the 3</a:t>
            </a:r>
            <a:r>
              <a:rPr lang="en-US" sz="1800" b="0" i="0" u="none" strike="noStrike" cap="none" baseline="30000">
                <a:solidFill>
                  <a:schemeClr val="lt1"/>
                </a:solidFill>
                <a:latin typeface="Arial"/>
                <a:ea typeface="Arial"/>
                <a:cs typeface="Arial"/>
                <a:sym typeface="Arial"/>
              </a:rPr>
              <a:t>rd</a:t>
            </a:r>
            <a:r>
              <a:rPr lang="en-US" sz="1800" b="0" i="0" u="none" strike="noStrike" cap="none" baseline="0">
                <a:solidFill>
                  <a:schemeClr val="lt1"/>
                </a:solidFill>
                <a:latin typeface="Arial"/>
                <a:ea typeface="Arial"/>
                <a:cs typeface="Arial"/>
                <a:sym typeface="Arial"/>
              </a:rPr>
              <a:t> row. </a:t>
            </a: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a:p>
            <a:pPr marL="0" marR="0" lvl="0" indent="457200" algn="l" rtl="0">
              <a:spcBef>
                <a:spcPts val="0"/>
              </a:spcBef>
              <a:buClr>
                <a:schemeClr val="lt1"/>
              </a:buClr>
              <a:buSzPct val="61111"/>
              <a:buFont typeface="Arial"/>
              <a:buChar char="●"/>
            </a:pPr>
            <a:r>
              <a:rPr lang="en-US" sz="1800" b="0" i="0" u="none" strike="noStrike" cap="none" baseline="0">
                <a:solidFill>
                  <a:schemeClr val="lt1"/>
                </a:solidFill>
                <a:latin typeface="Arial"/>
                <a:ea typeface="Arial"/>
                <a:cs typeface="Arial"/>
                <a:sym typeface="Arial"/>
              </a:rPr>
              <a:t>Multiply the decimal value times the binary value in third row place answers in the 4</a:t>
            </a:r>
            <a:r>
              <a:rPr lang="en-US" sz="1800" b="0" i="0" u="none" strike="noStrike" cap="none" baseline="30000">
                <a:solidFill>
                  <a:schemeClr val="lt1"/>
                </a:solidFill>
                <a:latin typeface="Arial"/>
                <a:ea typeface="Arial"/>
                <a:cs typeface="Arial"/>
                <a:sym typeface="Arial"/>
              </a:rPr>
              <a:t>th</a:t>
            </a:r>
            <a:r>
              <a:rPr lang="en-US" sz="1800" b="0" i="0" u="none" strike="noStrike" cap="none" baseline="0">
                <a:solidFill>
                  <a:schemeClr val="lt1"/>
                </a:solidFill>
                <a:latin typeface="Arial"/>
                <a:ea typeface="Arial"/>
                <a:cs typeface="Arial"/>
                <a:sym typeface="Arial"/>
              </a:rPr>
              <a:t> row.  </a:t>
            </a: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a:p>
            <a:pPr marL="0" marR="0" lvl="0" indent="457200" algn="l" rtl="0">
              <a:spcBef>
                <a:spcPts val="0"/>
              </a:spcBef>
              <a:buClr>
                <a:schemeClr val="lt1"/>
              </a:buClr>
              <a:buSzPct val="61111"/>
              <a:buFont typeface="Arial"/>
              <a:buChar char="●"/>
            </a:pPr>
            <a:r>
              <a:rPr lang="en-US" sz="1800" b="0" i="0" u="none" strike="noStrike" cap="none" baseline="0">
                <a:solidFill>
                  <a:schemeClr val="lt1"/>
                </a:solidFill>
                <a:latin typeface="Arial"/>
                <a:ea typeface="Arial"/>
                <a:cs typeface="Arial"/>
                <a:sym typeface="Arial"/>
              </a:rPr>
              <a:t>Add up the products </a:t>
            </a:r>
          </a:p>
        </p:txBody>
      </p:sp>
      <p:sp>
        <p:nvSpPr>
          <p:cNvPr id="299" name="Shape 299"/>
          <p:cNvSpPr/>
          <p:nvPr/>
        </p:nvSpPr>
        <p:spPr>
          <a:xfrm>
            <a:off x="0" y="6172200"/>
            <a:ext cx="8991600" cy="584200"/>
          </a:xfrm>
          <a:prstGeom prst="rect">
            <a:avLst/>
          </a:prstGeom>
          <a:noFill/>
          <a:ln>
            <a:noFill/>
          </a:ln>
        </p:spPr>
        <p:txBody>
          <a:bodyPr lIns="91425" tIns="45700" rIns="91425" bIns="45700" anchor="t" anchorCtr="0">
            <a:noAutofit/>
          </a:bodyPr>
          <a:lstStyle/>
          <a:p>
            <a:pPr marL="0" marR="0" lvl="0" indent="0" algn="ctr" rtl="0">
              <a:spcBef>
                <a:spcPts val="0"/>
              </a:spcBef>
              <a:buNone/>
            </a:pPr>
            <a:r>
              <a:rPr lang="en-US" sz="3200" b="0" i="0" u="none" strike="noStrike" cap="none" baseline="0">
                <a:solidFill>
                  <a:srgbClr val="FFFF00"/>
                </a:solidFill>
                <a:latin typeface="Arial"/>
                <a:ea typeface="Arial"/>
                <a:cs typeface="Arial"/>
                <a:sym typeface="Arial"/>
              </a:rPr>
              <a:t>128 + 7= 135</a:t>
            </a:r>
            <a:r>
              <a:rPr lang="en-US" sz="3200" b="0" i="0" u="none" strike="noStrike" cap="none" baseline="-25000">
                <a:solidFill>
                  <a:srgbClr val="FFFF00"/>
                </a:solidFill>
                <a:latin typeface="Arial"/>
                <a:ea typeface="Arial"/>
                <a:cs typeface="Arial"/>
                <a:sym typeface="Arial"/>
              </a:rPr>
              <a:t>10</a:t>
            </a:r>
          </a:p>
        </p:txBody>
      </p:sp>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ASCII </a:t>
            </a:r>
            <a:endParaRPr lang="en-US" dirty="0"/>
          </a:p>
        </p:txBody>
      </p:sp>
      <p:sp>
        <p:nvSpPr>
          <p:cNvPr id="3" name="TextBox 2"/>
          <p:cNvSpPr txBox="1"/>
          <p:nvPr/>
        </p:nvSpPr>
        <p:spPr>
          <a:xfrm>
            <a:off x="551655" y="1334079"/>
            <a:ext cx="8467260" cy="4832093"/>
          </a:xfrm>
          <a:prstGeom prst="rect">
            <a:avLst/>
          </a:prstGeom>
          <a:noFill/>
        </p:spPr>
        <p:txBody>
          <a:bodyPr wrap="square" rtlCol="0">
            <a:spAutoFit/>
          </a:bodyPr>
          <a:lstStyle/>
          <a:p>
            <a:pPr marL="457200" indent="-457200">
              <a:buFont typeface="Arial"/>
              <a:buChar char="•"/>
            </a:pPr>
            <a:r>
              <a:rPr lang="en-US" sz="2800" dirty="0">
                <a:solidFill>
                  <a:srgbClr val="FFFFFF"/>
                </a:solidFill>
              </a:rPr>
              <a:t>The </a:t>
            </a:r>
            <a:r>
              <a:rPr lang="en-US" sz="2800" b="1" dirty="0">
                <a:solidFill>
                  <a:srgbClr val="FFFFFF"/>
                </a:solidFill>
              </a:rPr>
              <a:t>American Standard Code for Information Interchange</a:t>
            </a:r>
            <a:r>
              <a:rPr lang="en-US" sz="2800" dirty="0">
                <a:solidFill>
                  <a:srgbClr val="FFFFFF"/>
                </a:solidFill>
              </a:rPr>
              <a:t> (</a:t>
            </a:r>
            <a:r>
              <a:rPr lang="en-US" sz="2800" b="1" dirty="0" smtClean="0">
                <a:solidFill>
                  <a:srgbClr val="FFFFFF"/>
                </a:solidFill>
              </a:rPr>
              <a:t>ASCII – </a:t>
            </a:r>
            <a:r>
              <a:rPr lang="en-US" sz="2800" b="1" dirty="0" err="1" smtClean="0">
                <a:solidFill>
                  <a:srgbClr val="FFFFFF"/>
                </a:solidFill>
              </a:rPr>
              <a:t>aeski</a:t>
            </a:r>
            <a:r>
              <a:rPr lang="en-US" sz="2800" b="1" dirty="0" smtClean="0">
                <a:solidFill>
                  <a:srgbClr val="FFFFFF"/>
                </a:solidFill>
              </a:rPr>
              <a:t>/ as-</a:t>
            </a:r>
            <a:r>
              <a:rPr lang="en-US" sz="2800" b="1" dirty="0" err="1" smtClean="0">
                <a:solidFill>
                  <a:srgbClr val="FFFFFF"/>
                </a:solidFill>
              </a:rPr>
              <a:t>kee</a:t>
            </a:r>
            <a:r>
              <a:rPr lang="en-US" sz="2800" b="1" dirty="0" smtClean="0">
                <a:solidFill>
                  <a:srgbClr val="FFFFFF"/>
                </a:solidFill>
              </a:rPr>
              <a:t>) is a character –encoding scheme originally based on the English alphabet.  </a:t>
            </a:r>
          </a:p>
          <a:p>
            <a:pPr marL="457200" lvl="2" indent="-457200">
              <a:buFont typeface="Arial"/>
              <a:buChar char="•"/>
            </a:pPr>
            <a:r>
              <a:rPr lang="en-US" sz="2800" b="1" dirty="0" smtClean="0">
                <a:solidFill>
                  <a:srgbClr val="FFFFFF"/>
                </a:solidFill>
              </a:rPr>
              <a:t>Encodes 128 specified characters</a:t>
            </a:r>
            <a:r>
              <a:rPr lang="en-US" sz="2800" dirty="0" smtClean="0">
                <a:solidFill>
                  <a:srgbClr val="FFFFFF"/>
                </a:solidFill>
              </a:rPr>
              <a:t>:  </a:t>
            </a:r>
          </a:p>
          <a:p>
            <a:pPr marL="457200" lvl="2" indent="-457200">
              <a:buFont typeface="Arial"/>
              <a:buChar char="•"/>
            </a:pPr>
            <a:r>
              <a:rPr lang="en-US" sz="2800" dirty="0" smtClean="0">
                <a:solidFill>
                  <a:srgbClr val="FFFFFF"/>
                </a:solidFill>
              </a:rPr>
              <a:t>1.  Numbers 0-9</a:t>
            </a:r>
          </a:p>
          <a:p>
            <a:pPr marL="457200" lvl="2" indent="-457200">
              <a:buFont typeface="Arial"/>
              <a:buChar char="•"/>
            </a:pPr>
            <a:r>
              <a:rPr lang="en-US" sz="2800" dirty="0" smtClean="0">
                <a:solidFill>
                  <a:srgbClr val="FFFFFF"/>
                </a:solidFill>
              </a:rPr>
              <a:t>2.  Letters a-z and A-Z</a:t>
            </a:r>
          </a:p>
          <a:p>
            <a:pPr marL="457200" lvl="2" indent="-457200">
              <a:buFont typeface="Arial"/>
              <a:buChar char="•"/>
            </a:pPr>
            <a:r>
              <a:rPr lang="en-US" sz="2800" dirty="0" smtClean="0">
                <a:solidFill>
                  <a:srgbClr val="FFFFFF"/>
                </a:solidFill>
              </a:rPr>
              <a:t>3.  Some basic punctuation symbols </a:t>
            </a:r>
          </a:p>
          <a:p>
            <a:pPr marL="457200" lvl="2" indent="-457200">
              <a:buFont typeface="Arial"/>
              <a:buChar char="•"/>
            </a:pPr>
            <a:r>
              <a:rPr lang="en-US" sz="2800" dirty="0" smtClean="0">
                <a:solidFill>
                  <a:srgbClr val="FFFFFF"/>
                </a:solidFill>
              </a:rPr>
              <a:t>4.  Some control codes that originated with </a:t>
            </a:r>
          </a:p>
          <a:p>
            <a:pPr lvl="2"/>
            <a:r>
              <a:rPr lang="en-US" sz="2800" dirty="0" smtClean="0">
                <a:solidFill>
                  <a:srgbClr val="FFFFFF"/>
                </a:solidFill>
              </a:rPr>
              <a:t>          Teletype Machines </a:t>
            </a:r>
          </a:p>
          <a:p>
            <a:pPr marL="457200" lvl="2" indent="-457200">
              <a:buFont typeface="Arial"/>
              <a:buChar char="•"/>
            </a:pPr>
            <a:r>
              <a:rPr lang="en-US" sz="2800" dirty="0" smtClean="0">
                <a:solidFill>
                  <a:srgbClr val="FFFFFF"/>
                </a:solidFill>
              </a:rPr>
              <a:t>5.  A blank space </a:t>
            </a:r>
          </a:p>
        </p:txBody>
      </p:sp>
    </p:spTree>
    <p:extLst>
      <p:ext uri="{BB962C8B-B14F-4D97-AF65-F5344CB8AC3E}">
        <p14:creationId xmlns:p14="http://schemas.microsoft.com/office/powerpoint/2010/main" val="1982525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descr="asciifull Chart.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0" y="330200"/>
            <a:ext cx="9080500" cy="6197600"/>
          </a:xfrm>
          <a:prstGeom prst="rect">
            <a:avLst/>
          </a:prstGeom>
        </p:spPr>
      </p:pic>
    </p:spTree>
    <p:extLst>
      <p:ext uri="{BB962C8B-B14F-4D97-AF65-F5344CB8AC3E}">
        <p14:creationId xmlns:p14="http://schemas.microsoft.com/office/powerpoint/2010/main" val="3976470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Shape 96"/>
          <p:cNvPicPr preferRelativeResize="0"/>
          <p:nvPr/>
        </p:nvPicPr>
        <p:blipFill>
          <a:blip r:embed="rId3">
            <a:alphaModFix amt="52000"/>
          </a:blip>
          <a:stretch>
            <a:fillRect/>
          </a:stretch>
        </p:blipFill>
        <p:spPr>
          <a:xfrm>
            <a:off x="771525" y="461962"/>
            <a:ext cx="7600950" cy="5934075"/>
          </a:xfrm>
          <a:prstGeom prst="rect">
            <a:avLst/>
          </a:prstGeom>
          <a:noFill/>
          <a:ln>
            <a:noFill/>
          </a:ln>
        </p:spPr>
      </p:pic>
      <p:sp>
        <p:nvSpPr>
          <p:cNvPr id="2" name="TextBox 1"/>
          <p:cNvSpPr txBox="1"/>
          <p:nvPr/>
        </p:nvSpPr>
        <p:spPr>
          <a:xfrm>
            <a:off x="771525" y="859455"/>
            <a:ext cx="7600950" cy="707886"/>
          </a:xfrm>
          <a:prstGeom prst="rect">
            <a:avLst/>
          </a:prstGeom>
          <a:noFill/>
        </p:spPr>
        <p:txBody>
          <a:bodyPr wrap="square" rtlCol="0">
            <a:spAutoFit/>
          </a:bodyPr>
          <a:lstStyle/>
          <a:p>
            <a:pPr algn="ctr"/>
            <a:r>
              <a:rPr lang="en-US" sz="4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Atanasoff</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-Berry Computer </a:t>
            </a:r>
            <a:endPar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TextBox 2"/>
          <p:cNvSpPr txBox="1"/>
          <p:nvPr/>
        </p:nvSpPr>
        <p:spPr>
          <a:xfrm>
            <a:off x="1116139" y="2155051"/>
            <a:ext cx="7081707" cy="1323439"/>
          </a:xfrm>
          <a:prstGeom prst="rect">
            <a:avLst/>
          </a:prstGeom>
          <a:noFill/>
        </p:spPr>
        <p:txBody>
          <a:bodyPr wrap="square" rtlCol="0">
            <a:spAutoFit/>
          </a:bodyPr>
          <a:lstStyle/>
          <a:p>
            <a:pPr marL="342900" lvl="0" indent="-342900">
              <a:buFont typeface="Arial"/>
              <a:buChar char="•"/>
            </a:pPr>
            <a:r>
              <a:rPr lang="en-US" sz="2000" b="1" dirty="0" smtClean="0">
                <a:solidFill>
                  <a:schemeClr val="bg1"/>
                </a:solidFill>
              </a:rPr>
              <a:t>Built </a:t>
            </a:r>
            <a:r>
              <a:rPr lang="en-US" sz="2000" b="1" dirty="0">
                <a:solidFill>
                  <a:schemeClr val="bg1"/>
                </a:solidFill>
              </a:rPr>
              <a:t>by John Vincent </a:t>
            </a:r>
            <a:r>
              <a:rPr lang="en-US" sz="2000" b="1" dirty="0" err="1">
                <a:solidFill>
                  <a:schemeClr val="bg1"/>
                </a:solidFill>
              </a:rPr>
              <a:t>Atanasoff</a:t>
            </a:r>
            <a:r>
              <a:rPr lang="en-US" sz="2000" b="1" dirty="0">
                <a:solidFill>
                  <a:schemeClr val="bg1"/>
                </a:solidFill>
              </a:rPr>
              <a:t> and Clifford Berry at Iowa State University during </a:t>
            </a:r>
            <a:r>
              <a:rPr lang="en-US" sz="2000" b="1" dirty="0" smtClean="0">
                <a:solidFill>
                  <a:schemeClr val="bg1"/>
                </a:solidFill>
              </a:rPr>
              <a:t>1937 - 1942.</a:t>
            </a:r>
          </a:p>
          <a:p>
            <a:pPr marL="342900" lvl="0" indent="-342900">
              <a:buFont typeface="Arial"/>
              <a:buChar char="•"/>
            </a:pPr>
            <a:r>
              <a:rPr lang="en-US" sz="2000" b="1" dirty="0" smtClean="0">
                <a:solidFill>
                  <a:schemeClr val="bg1"/>
                </a:solidFill>
              </a:rPr>
              <a:t>It </a:t>
            </a:r>
            <a:r>
              <a:rPr lang="en-US" sz="2000" b="1" dirty="0">
                <a:solidFill>
                  <a:schemeClr val="bg1"/>
                </a:solidFill>
              </a:rPr>
              <a:t>incorporated several major innovations in computing </a:t>
            </a:r>
            <a:r>
              <a:rPr lang="en-US" sz="2000" b="1" dirty="0" smtClean="0">
                <a:solidFill>
                  <a:schemeClr val="bg1"/>
                </a:solidFill>
              </a:rPr>
              <a:t>including:</a:t>
            </a:r>
          </a:p>
        </p:txBody>
      </p:sp>
      <p:sp>
        <p:nvSpPr>
          <p:cNvPr id="4" name="TextBox 3"/>
          <p:cNvSpPr txBox="1"/>
          <p:nvPr/>
        </p:nvSpPr>
        <p:spPr>
          <a:xfrm>
            <a:off x="1719112" y="3617385"/>
            <a:ext cx="4708310" cy="1846659"/>
          </a:xfrm>
          <a:prstGeom prst="rect">
            <a:avLst/>
          </a:prstGeom>
          <a:noFill/>
        </p:spPr>
        <p:txBody>
          <a:bodyPr wrap="square" rtlCol="0">
            <a:spAutoFit/>
          </a:bodyPr>
          <a:lstStyle/>
          <a:p>
            <a:pPr marL="342900" lvl="8" indent="-342900">
              <a:buFont typeface="Wingdings" charset="2"/>
              <a:buChar char="Ø"/>
            </a:pPr>
            <a:r>
              <a:rPr lang="en-US" sz="2000" b="1" dirty="0">
                <a:solidFill>
                  <a:schemeClr val="bg1"/>
                </a:solidFill>
              </a:rPr>
              <a:t>use of binary arithmetic</a:t>
            </a:r>
          </a:p>
          <a:p>
            <a:pPr marL="342900" lvl="5" indent="-342900">
              <a:buFont typeface="Wingdings" charset="2"/>
              <a:buChar char="Ø"/>
            </a:pPr>
            <a:r>
              <a:rPr lang="en-US" sz="2000" b="1" dirty="0">
                <a:solidFill>
                  <a:schemeClr val="bg1"/>
                </a:solidFill>
              </a:rPr>
              <a:t>regenerative memory</a:t>
            </a:r>
          </a:p>
          <a:p>
            <a:pPr marL="342900" lvl="5" indent="-342900">
              <a:buFont typeface="Wingdings" charset="2"/>
              <a:buChar char="Ø"/>
            </a:pPr>
            <a:r>
              <a:rPr lang="en-US" sz="2000" b="1" dirty="0">
                <a:solidFill>
                  <a:schemeClr val="bg1"/>
                </a:solidFill>
              </a:rPr>
              <a:t>parallel processing</a:t>
            </a:r>
          </a:p>
          <a:p>
            <a:pPr marL="342900" lvl="5" indent="-342900">
              <a:buFont typeface="Wingdings" charset="2"/>
              <a:buChar char="Ø"/>
            </a:pPr>
            <a:r>
              <a:rPr lang="en-US" sz="2000" b="1" dirty="0">
                <a:solidFill>
                  <a:schemeClr val="bg1"/>
                </a:solidFill>
              </a:rPr>
              <a:t>separation of memory and computing functions. </a:t>
            </a:r>
          </a:p>
          <a:p>
            <a:pPr marL="285750" indent="-285750">
              <a:buFont typeface="Wingdings" charset="2"/>
              <a:buChar char="Ø"/>
            </a:pPr>
            <a:endParaRPr lang="en-US" dirty="0"/>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533400"/>
            <a:ext cx="8229600" cy="990599"/>
          </a:xfrm>
          <a:prstGeom prst="rect">
            <a:avLst/>
          </a:prstGeom>
          <a:noFill/>
          <a:ln>
            <a:noFill/>
          </a:ln>
        </p:spPr>
        <p:txBody>
          <a:bodyPr lIns="91425" tIns="45700" rIns="91425" bIns="45700" anchor="ctr" anchorCtr="0">
            <a:noAutofit/>
          </a:bodyPr>
          <a:lstStyle/>
          <a:p>
            <a:pPr>
              <a:spcBef>
                <a:spcPts val="0"/>
              </a:spcBef>
              <a:buNone/>
            </a:pPr>
            <a:endParaRPr/>
          </a:p>
        </p:txBody>
      </p:sp>
      <p:sp>
        <p:nvSpPr>
          <p:cNvPr id="103" name="Shape 103"/>
          <p:cNvSpPr>
            <a:spLocks noGrp="1"/>
          </p:cNvSpPr>
          <p:nvPr>
            <p:ph idx="1"/>
          </p:nvPr>
        </p:nvSpPr>
        <p:spPr>
          <a:xfrm>
            <a:off x="457200" y="1600200"/>
            <a:ext cx="8229600" cy="4876799"/>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2400" b="0" i="0" u="none" strike="noStrike" cap="none" baseline="0">
                <a:solidFill>
                  <a:schemeClr val="lt1"/>
                </a:solidFill>
                <a:latin typeface="Arial"/>
                <a:ea typeface="Arial"/>
                <a:cs typeface="Arial"/>
                <a:sym typeface="Arial"/>
              </a:rPr>
              <a:t>The data used by the computer is represented by the electrical state that the computer is in. </a:t>
            </a: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a:p>
            <a:pPr marL="0" marR="0" lvl="0" indent="0" algn="l" rtl="0">
              <a:spcBef>
                <a:spcPts val="0"/>
              </a:spcBef>
              <a:buNone/>
            </a:pPr>
            <a:r>
              <a:rPr lang="en-US" sz="2400" b="0" i="0" u="none" strike="noStrike" cap="none" baseline="0">
                <a:solidFill>
                  <a:schemeClr val="lt1"/>
                </a:solidFill>
                <a:latin typeface="Arial"/>
                <a:ea typeface="Arial"/>
                <a:cs typeface="Arial"/>
                <a:sym typeface="Arial"/>
              </a:rPr>
              <a:t> In other words whether the computer is in an electrical state of “on” or “off”.  This two state system is known as binary representation.  </a:t>
            </a: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a:p>
            <a:pPr marL="0" marR="0" lvl="0" indent="0" algn="l" rtl="0">
              <a:spcBef>
                <a:spcPts val="0"/>
              </a:spcBef>
              <a:buNone/>
            </a:pPr>
            <a:r>
              <a:rPr lang="en-US" sz="3200" b="0" i="0" u="none" strike="noStrike" cap="none" baseline="0">
                <a:solidFill>
                  <a:schemeClr val="lt1"/>
                </a:solidFill>
                <a:latin typeface="Arial"/>
                <a:ea typeface="Arial"/>
                <a:cs typeface="Arial"/>
                <a:sym typeface="Arial"/>
              </a:rPr>
              <a:t>1  = On</a:t>
            </a:r>
          </a:p>
          <a:p>
            <a:pPr marL="0" marR="0" lvl="0" indent="0" algn="l" rtl="0">
              <a:spcBef>
                <a:spcPts val="0"/>
              </a:spcBef>
              <a:buNone/>
            </a:pPr>
            <a:r>
              <a:rPr lang="en-US" sz="3200" b="0" i="0" u="none" strike="noStrike" cap="none" baseline="0">
                <a:solidFill>
                  <a:schemeClr val="lt1"/>
                </a:solidFill>
                <a:latin typeface="Arial"/>
                <a:ea typeface="Arial"/>
                <a:cs typeface="Arial"/>
                <a:sym typeface="Arial"/>
              </a:rPr>
              <a:t>0  = Off</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838200"/>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lt2"/>
              </a:buClr>
              <a:buSzPct val="25000"/>
              <a:buFont typeface="Arial"/>
              <a:buNone/>
            </a:pPr>
            <a:r>
              <a:rPr lang="en-US" sz="3200" b="0" i="0" u="none" strike="noStrike" cap="none" baseline="0">
                <a:solidFill>
                  <a:schemeClr val="lt1"/>
                </a:solidFill>
                <a:latin typeface="Arial"/>
                <a:ea typeface="Arial"/>
                <a:cs typeface="Arial"/>
                <a:sym typeface="Arial"/>
              </a:rPr>
              <a:t>BINARY NUMBERS </a:t>
            </a:r>
          </a:p>
        </p:txBody>
      </p:sp>
      <p:sp>
        <p:nvSpPr>
          <p:cNvPr id="109" name="Shape 109"/>
          <p:cNvSpPr>
            <a:spLocks noGrp="1"/>
          </p:cNvSpPr>
          <p:nvPr>
            <p:ph idx="1"/>
          </p:nvPr>
        </p:nvSpPr>
        <p:spPr>
          <a:xfrm>
            <a:off x="457200" y="2133600"/>
            <a:ext cx="8229600" cy="3429000"/>
          </a:xfrm>
          <a:prstGeom prst="rect">
            <a:avLst/>
          </a:prstGeom>
          <a:noFill/>
          <a:ln>
            <a:noFill/>
          </a:ln>
        </p:spPr>
        <p:txBody>
          <a:bodyPr lIns="91425" tIns="45700" rIns="91425" bIns="45700" anchor="t" anchorCtr="0">
            <a:noAutofit/>
          </a:bodyPr>
          <a:lstStyle/>
          <a:p>
            <a:pPr marL="0" marR="0" lvl="0" indent="0" algn="l" rtl="0">
              <a:spcBef>
                <a:spcPts val="1600"/>
              </a:spcBef>
              <a:buClr>
                <a:schemeClr val="accent1"/>
              </a:buClr>
              <a:buSzPct val="51562"/>
              <a:buFont typeface="Arial"/>
              <a:buChar char="●"/>
            </a:pPr>
            <a:r>
              <a:rPr lang="en-US" sz="3200" b="0" i="0" u="none" strike="noStrike" cap="none" baseline="0">
                <a:solidFill>
                  <a:schemeClr val="lt1"/>
                </a:solidFill>
                <a:latin typeface="Arial"/>
                <a:ea typeface="Arial"/>
                <a:cs typeface="Arial"/>
                <a:sym typeface="Arial"/>
              </a:rPr>
              <a:t>Represented by the electrical state that the computer is in </a:t>
            </a:r>
          </a:p>
          <a:p>
            <a:pPr marL="0" marR="0" lvl="0" indent="0" algn="l" rtl="0">
              <a:spcBef>
                <a:spcPts val="1600"/>
              </a:spcBef>
              <a:buClr>
                <a:schemeClr val="accent1"/>
              </a:buClr>
              <a:buSzPct val="51562"/>
              <a:buFont typeface="Arial"/>
              <a:buChar char="●"/>
            </a:pPr>
            <a:r>
              <a:rPr lang="en-US" sz="3200" b="0" i="0" u="none" strike="noStrike" cap="none" baseline="0">
                <a:solidFill>
                  <a:schemeClr val="lt1"/>
                </a:solidFill>
                <a:latin typeface="Arial"/>
                <a:ea typeface="Arial"/>
                <a:cs typeface="Arial"/>
                <a:sym typeface="Arial"/>
              </a:rPr>
              <a:t>Known as binary representation.  </a:t>
            </a: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p:txBody>
      </p:sp>
      <p:sp>
        <p:nvSpPr>
          <p:cNvPr id="110" name="Shape 110"/>
          <p:cNvSpPr/>
          <p:nvPr/>
        </p:nvSpPr>
        <p:spPr>
          <a:xfrm>
            <a:off x="685800" y="2743200"/>
            <a:ext cx="7696199" cy="457200"/>
          </a:xfrm>
          <a:prstGeom prst="rect">
            <a:avLst/>
          </a:prstGeom>
          <a:noFill/>
          <a:ln>
            <a:noFill/>
          </a:ln>
        </p:spPr>
        <p:txBody>
          <a:bodyPr lIns="91425" tIns="45700" rIns="91425" bIns="45700" anchor="t" anchorCtr="0">
            <a:noAutofit/>
          </a:bodyPr>
          <a:lstStyle/>
          <a:p>
            <a:pPr marL="0" marR="0" lvl="0" indent="0" algn="l" rtl="0">
              <a:spcBef>
                <a:spcPts val="900"/>
              </a:spcBef>
              <a:buNone/>
            </a:pPr>
            <a:r>
              <a:rPr lang="en-US" sz="1800" b="0" i="0" u="none" strike="noStrike" cap="none" baseline="0">
                <a:solidFill>
                  <a:schemeClr val="lt1"/>
                </a:solidFill>
                <a:latin typeface="Arial"/>
                <a:ea typeface="Arial"/>
                <a:cs typeface="Arial"/>
                <a:sym typeface="Arial"/>
              </a:rPr>
              <a:t> </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a:spLocks noGrp="1"/>
          </p:cNvSpPr>
          <p:nvPr>
            <p:ph idx="1"/>
          </p:nvPr>
        </p:nvSpPr>
        <p:spPr>
          <a:xfrm>
            <a:off x="685800" y="1219200"/>
            <a:ext cx="7772400" cy="5257799"/>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51562"/>
              <a:buFont typeface="Arial"/>
              <a:buChar char="●"/>
            </a:pPr>
            <a:r>
              <a:rPr lang="en-US" sz="3200" b="0" i="0" u="none" strike="noStrike" cap="none" baseline="0">
                <a:solidFill>
                  <a:schemeClr val="lt1"/>
                </a:solidFill>
                <a:latin typeface="Arial"/>
                <a:ea typeface="Arial"/>
                <a:cs typeface="Arial"/>
                <a:sym typeface="Arial"/>
              </a:rPr>
              <a:t>Most modern computer systems operate using binary logic.  </a:t>
            </a: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a:p>
            <a:pPr marL="0" marR="0" lvl="0" indent="0" algn="l" rtl="0">
              <a:spcBef>
                <a:spcPts val="0"/>
              </a:spcBef>
              <a:buClr>
                <a:schemeClr val="accent1"/>
              </a:buClr>
              <a:buSzPct val="51562"/>
              <a:buFont typeface="Arial"/>
              <a:buChar char="●"/>
            </a:pPr>
            <a:r>
              <a:rPr lang="en-US" sz="3200" b="0" i="0" u="none" strike="noStrike" cap="none" baseline="0">
                <a:solidFill>
                  <a:schemeClr val="lt1"/>
                </a:solidFill>
                <a:latin typeface="Arial"/>
                <a:ea typeface="Arial"/>
                <a:cs typeface="Arial"/>
                <a:sym typeface="Arial"/>
              </a:rPr>
              <a:t>The computer represents values using two voltage levels (usually 1 for on and 0 for off.)  </a:t>
            </a: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a:p>
            <a:pPr marL="0" marR="0" lvl="0" indent="0" algn="l" rtl="0">
              <a:spcBef>
                <a:spcPts val="0"/>
              </a:spcBef>
              <a:buClr>
                <a:schemeClr val="accent1"/>
              </a:buClr>
              <a:buSzPct val="51562"/>
              <a:buFont typeface="Arial"/>
              <a:buChar char="●"/>
            </a:pPr>
            <a:r>
              <a:rPr lang="en-US" sz="3200" b="0" i="0" u="none" strike="noStrike" cap="none" baseline="0">
                <a:solidFill>
                  <a:schemeClr val="lt1"/>
                </a:solidFill>
                <a:latin typeface="Arial"/>
                <a:ea typeface="Arial"/>
                <a:cs typeface="Arial"/>
                <a:sym typeface="Arial"/>
              </a:rPr>
              <a:t>With two levels we can represent exactly two different values.  </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a:spLocks noGrp="1"/>
          </p:cNvSpPr>
          <p:nvPr>
            <p:ph idx="1"/>
          </p:nvPr>
        </p:nvSpPr>
        <p:spPr>
          <a:xfrm>
            <a:off x="685800" y="1806984"/>
            <a:ext cx="7772400" cy="4003965"/>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51562"/>
              <a:buFont typeface="Arial"/>
              <a:buChar char="●"/>
            </a:pPr>
            <a:r>
              <a:rPr lang="en-US" sz="3200" b="0" i="0" u="none" strike="noStrike" cap="none" baseline="0" dirty="0">
                <a:solidFill>
                  <a:schemeClr val="lt1"/>
                </a:solidFill>
                <a:latin typeface="Arial"/>
                <a:ea typeface="Arial"/>
                <a:cs typeface="Arial"/>
                <a:sym typeface="Arial"/>
              </a:rPr>
              <a:t>In the United States among other countries, every three decimal digits are separated with a comma to make larger numbers easier to read.  </a:t>
            </a:r>
          </a:p>
          <a:p>
            <a:pPr marL="0" marR="0" lvl="0" indent="0" algn="l" rtl="0">
              <a:spcBef>
                <a:spcPts val="0"/>
              </a:spcBef>
              <a:buNone/>
            </a:pPr>
            <a:endParaRPr sz="1800" b="0" i="0" u="none" strike="noStrike" cap="none" baseline="0" dirty="0">
              <a:solidFill>
                <a:schemeClr val="lt1"/>
              </a:solidFill>
              <a:latin typeface="Arial"/>
              <a:ea typeface="Arial"/>
              <a:cs typeface="Arial"/>
              <a:sym typeface="Arial"/>
            </a:endParaRPr>
          </a:p>
          <a:p>
            <a:pPr marL="0" marR="0" lvl="0" indent="0" algn="l" rtl="0">
              <a:spcBef>
                <a:spcPts val="0"/>
              </a:spcBef>
              <a:buClr>
                <a:schemeClr val="accent1"/>
              </a:buClr>
              <a:buSzPct val="51562"/>
              <a:buFont typeface="Arial"/>
              <a:buChar char="●"/>
            </a:pPr>
            <a:r>
              <a:rPr lang="en-US" sz="3200" b="0" i="0" u="none" strike="noStrike" cap="none" baseline="0" dirty="0">
                <a:solidFill>
                  <a:schemeClr val="lt1"/>
                </a:solidFill>
                <a:latin typeface="Arial"/>
                <a:ea typeface="Arial"/>
                <a:cs typeface="Arial"/>
                <a:sym typeface="Arial"/>
              </a:rPr>
              <a:t>For example, 123,456,789 is much easier to read and comprehend than 123456789.  </a:t>
            </a:r>
          </a:p>
        </p:txBody>
      </p:sp>
      <p:sp>
        <p:nvSpPr>
          <p:cNvPr id="2" name="TextBox 1"/>
          <p:cNvSpPr txBox="1"/>
          <p:nvPr/>
        </p:nvSpPr>
        <p:spPr>
          <a:xfrm>
            <a:off x="885214" y="846627"/>
            <a:ext cx="7572986" cy="584776"/>
          </a:xfrm>
          <a:prstGeom prst="rect">
            <a:avLst/>
          </a:prstGeom>
          <a:noFill/>
        </p:spPr>
        <p:txBody>
          <a:bodyPr wrap="square" rtlCol="0">
            <a:spAutoFit/>
          </a:bodyPr>
          <a:lstStyle/>
          <a:p>
            <a:pPr algn="ctr"/>
            <a:r>
              <a:rPr lang="en-US" sz="3200" dirty="0" smtClean="0">
                <a:solidFill>
                  <a:srgbClr val="FFFFFF"/>
                </a:solidFill>
              </a:rPr>
              <a:t>Decimal Number Spacing </a:t>
            </a:r>
            <a:endParaRPr lang="en-US" sz="3200" dirty="0">
              <a:solidFill>
                <a:srgbClr val="FFFFFF"/>
              </a:solidFill>
            </a:endParaRP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a:spLocks noGrp="1"/>
          </p:cNvSpPr>
          <p:nvPr>
            <p:ph idx="1"/>
          </p:nvPr>
        </p:nvSpPr>
        <p:spPr>
          <a:xfrm>
            <a:off x="685800" y="1219200"/>
            <a:ext cx="7772400" cy="4876799"/>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2800" b="0" i="0" u="none" strike="noStrike" cap="none" baseline="0" dirty="0">
                <a:solidFill>
                  <a:schemeClr val="lt1"/>
                </a:solidFill>
                <a:latin typeface="Arial"/>
                <a:ea typeface="Arial"/>
                <a:cs typeface="Arial"/>
                <a:sym typeface="Arial"/>
              </a:rPr>
              <a:t>We will do the same thing for binary numbers.  To make binary numbers more readable, we will add a space every 4 digits starting from the least significant digit on the left of the decimal point.  </a:t>
            </a:r>
          </a:p>
          <a:p>
            <a:pPr marL="0" marR="0" lvl="0" indent="0" algn="l" rtl="0">
              <a:spcBef>
                <a:spcPts val="0"/>
              </a:spcBef>
              <a:buNone/>
            </a:pPr>
            <a:endParaRPr sz="2000" b="0" i="0" u="none" strike="noStrike" cap="none" baseline="0" dirty="0">
              <a:solidFill>
                <a:schemeClr val="lt1"/>
              </a:solidFill>
              <a:latin typeface="Arial"/>
              <a:ea typeface="Arial"/>
              <a:cs typeface="Arial"/>
              <a:sym typeface="Arial"/>
            </a:endParaRPr>
          </a:p>
          <a:p>
            <a:pPr marL="0" marR="0" lvl="0" indent="0" algn="l" rtl="0">
              <a:spcBef>
                <a:spcPts val="0"/>
              </a:spcBef>
              <a:buNone/>
            </a:pPr>
            <a:r>
              <a:rPr lang="en-US" sz="2800" b="0" i="0" u="none" strike="noStrike" cap="none" baseline="0" dirty="0">
                <a:solidFill>
                  <a:schemeClr val="lt1"/>
                </a:solidFill>
                <a:latin typeface="Arial"/>
                <a:ea typeface="Arial"/>
                <a:cs typeface="Arial"/>
                <a:sym typeface="Arial"/>
              </a:rPr>
              <a:t>For example, the binary value </a:t>
            </a:r>
            <a:r>
              <a:rPr lang="en-US" sz="2800" b="0" i="0" u="none" strike="noStrike" cap="none" baseline="0" dirty="0" smtClean="0">
                <a:solidFill>
                  <a:schemeClr val="lt1"/>
                </a:solidFill>
                <a:latin typeface="Arial"/>
                <a:ea typeface="Arial"/>
                <a:cs typeface="Arial"/>
                <a:sym typeface="Arial"/>
              </a:rPr>
              <a:t>1010111110110010 </a:t>
            </a:r>
            <a:r>
              <a:rPr lang="en-US" sz="2800" b="0" i="0" u="none" strike="noStrike" cap="none" baseline="0" dirty="0">
                <a:solidFill>
                  <a:schemeClr val="lt1"/>
                </a:solidFill>
                <a:latin typeface="Arial"/>
                <a:ea typeface="Arial"/>
                <a:cs typeface="Arial"/>
                <a:sym typeface="Arial"/>
              </a:rPr>
              <a:t>will be written 1010 1111 1011 0010</a:t>
            </a:r>
          </a:p>
          <a:p>
            <a:pPr marL="0" marR="0" lvl="0" indent="0" algn="l" rtl="0">
              <a:spcBef>
                <a:spcPts val="0"/>
              </a:spcBef>
              <a:buNone/>
            </a:pPr>
            <a:endParaRPr sz="1800" b="0" i="0" u="none" strike="noStrike" cap="none" baseline="0" dirty="0">
              <a:solidFill>
                <a:schemeClr val="lt1"/>
              </a:solidFill>
              <a:latin typeface="Arial"/>
              <a:ea typeface="Arial"/>
              <a:cs typeface="Arial"/>
              <a:sym typeface="Arial"/>
            </a:endParaRP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533400"/>
            <a:ext cx="8229600" cy="990599"/>
          </a:xfrm>
          <a:prstGeom prst="rect">
            <a:avLst/>
          </a:prstGeom>
          <a:noFill/>
          <a:ln>
            <a:noFill/>
          </a:ln>
        </p:spPr>
        <p:txBody>
          <a:bodyPr lIns="91425" tIns="45700" rIns="91425" bIns="45700" anchor="ctr" anchorCtr="0">
            <a:noAutofit/>
          </a:bodyPr>
          <a:lstStyle/>
          <a:p>
            <a:pPr>
              <a:spcBef>
                <a:spcPts val="0"/>
              </a:spcBef>
              <a:buNone/>
            </a:pPr>
            <a:endParaRPr/>
          </a:p>
        </p:txBody>
      </p:sp>
      <p:sp>
        <p:nvSpPr>
          <p:cNvPr id="132" name="Shape 132"/>
          <p:cNvSpPr>
            <a:spLocks noGrp="1"/>
          </p:cNvSpPr>
          <p:nvPr>
            <p:ph idx="1"/>
          </p:nvPr>
        </p:nvSpPr>
        <p:spPr>
          <a:xfrm>
            <a:off x="685800" y="1981200"/>
            <a:ext cx="7772400" cy="3733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dirty="0">
              <a:solidFill>
                <a:schemeClr val="lt1"/>
              </a:solidFill>
              <a:latin typeface="Arial"/>
              <a:ea typeface="Arial"/>
              <a:cs typeface="Arial"/>
              <a:sym typeface="Arial"/>
            </a:endParaRPr>
          </a:p>
          <a:p>
            <a:pPr marL="0" marR="0" lvl="0" indent="0" algn="l" rtl="0">
              <a:spcBef>
                <a:spcPts val="0"/>
              </a:spcBef>
              <a:buNone/>
            </a:pPr>
            <a:r>
              <a:rPr lang="en-US" sz="2400" b="0" i="0" u="none" strike="noStrike" cap="none" baseline="0" dirty="0">
                <a:solidFill>
                  <a:schemeClr val="lt1"/>
                </a:solidFill>
                <a:latin typeface="Arial"/>
                <a:ea typeface="Arial"/>
                <a:cs typeface="Arial"/>
                <a:sym typeface="Arial"/>
              </a:rPr>
              <a:t>“A” =                      =</a:t>
            </a:r>
          </a:p>
          <a:p>
            <a:pPr marL="0" marR="0" lvl="0" indent="0" algn="l" rtl="0">
              <a:spcBef>
                <a:spcPts val="0"/>
              </a:spcBef>
              <a:buNone/>
            </a:pPr>
            <a:endParaRPr sz="1800" b="0" i="0" u="none" strike="noStrike" cap="none" baseline="0" dirty="0">
              <a:solidFill>
                <a:schemeClr val="lt1"/>
              </a:solidFill>
              <a:latin typeface="Arial"/>
              <a:ea typeface="Arial"/>
              <a:cs typeface="Arial"/>
              <a:sym typeface="Arial"/>
            </a:endParaRPr>
          </a:p>
          <a:p>
            <a:pPr marL="0" marR="0" lvl="0" indent="0" algn="l" rtl="0">
              <a:spcBef>
                <a:spcPts val="0"/>
              </a:spcBef>
              <a:buNone/>
            </a:pPr>
            <a:r>
              <a:rPr lang="en-US" sz="2400" b="0" i="0" u="none" strike="noStrike" cap="none" baseline="0" dirty="0">
                <a:solidFill>
                  <a:schemeClr val="lt1"/>
                </a:solidFill>
                <a:latin typeface="Arial"/>
                <a:ea typeface="Arial"/>
                <a:cs typeface="Arial"/>
                <a:sym typeface="Arial"/>
              </a:rPr>
              <a:t> </a:t>
            </a:r>
            <a:endParaRPr lang="en-US" sz="2400" b="0" i="0" u="none" strike="noStrike" cap="none" baseline="0" dirty="0" smtClean="0">
              <a:solidFill>
                <a:schemeClr val="lt1"/>
              </a:solidFill>
              <a:latin typeface="Arial"/>
              <a:ea typeface="Arial"/>
              <a:cs typeface="Arial"/>
              <a:sym typeface="Arial"/>
            </a:endParaRPr>
          </a:p>
          <a:p>
            <a:pPr marL="0" marR="0" lvl="0" indent="0" algn="l" rtl="0">
              <a:spcBef>
                <a:spcPts val="0"/>
              </a:spcBef>
              <a:buNone/>
            </a:pPr>
            <a:r>
              <a:rPr lang="en-US" sz="2400" b="0" i="0" u="none" strike="noStrike" cap="none" baseline="0" dirty="0" smtClean="0">
                <a:solidFill>
                  <a:schemeClr val="lt1"/>
                </a:solidFill>
                <a:latin typeface="Arial"/>
                <a:ea typeface="Arial"/>
                <a:cs typeface="Arial"/>
                <a:sym typeface="Arial"/>
              </a:rPr>
              <a:t>25 </a:t>
            </a:r>
            <a:r>
              <a:rPr lang="en-US" sz="2400" b="0" i="0" u="none" strike="noStrike" cap="none" baseline="0" dirty="0">
                <a:solidFill>
                  <a:schemeClr val="lt1"/>
                </a:solidFill>
                <a:latin typeface="Arial"/>
                <a:ea typeface="Arial"/>
                <a:cs typeface="Arial"/>
                <a:sym typeface="Arial"/>
              </a:rPr>
              <a:t>=                       </a:t>
            </a:r>
            <a:r>
              <a:rPr lang="en-US" sz="2400" b="0" i="0" u="none" strike="noStrike" cap="none" baseline="0" dirty="0" smtClean="0">
                <a:solidFill>
                  <a:schemeClr val="lt1"/>
                </a:solidFill>
                <a:latin typeface="Arial"/>
                <a:ea typeface="Arial"/>
                <a:cs typeface="Arial"/>
                <a:sym typeface="Arial"/>
              </a:rPr>
              <a:t> </a:t>
            </a:r>
            <a:endParaRPr lang="en-US" sz="2400" b="0" i="0" u="none" strike="noStrike" cap="none" baseline="0" dirty="0">
              <a:solidFill>
                <a:schemeClr val="lt1"/>
              </a:solidFill>
              <a:latin typeface="Arial"/>
              <a:ea typeface="Arial"/>
              <a:cs typeface="Arial"/>
              <a:sym typeface="Arial"/>
            </a:endParaRPr>
          </a:p>
        </p:txBody>
      </p:sp>
      <p:sp>
        <p:nvSpPr>
          <p:cNvPr id="133" name="Shape 133"/>
          <p:cNvSpPr/>
          <p:nvPr/>
        </p:nvSpPr>
        <p:spPr>
          <a:xfrm>
            <a:off x="2286000" y="2209800"/>
            <a:ext cx="1828800" cy="609599"/>
          </a:xfrm>
          <a:prstGeom prst="rect">
            <a:avLst/>
          </a:prstGeom>
          <a:solidFill>
            <a:schemeClr val="accent1"/>
          </a:solidFill>
          <a:ln w="9525" cap="rnd">
            <a:solidFill>
              <a:schemeClr val="lt1"/>
            </a:solidFill>
            <a:prstDash val="solid"/>
            <a:miter/>
            <a:headEnd type="none" w="med" len="med"/>
            <a:tailEnd type="none" w="med" len="med"/>
          </a:ln>
        </p:spPr>
        <p:txBody>
          <a:bodyPr lIns="91425" tIns="45700" rIns="91425" bIns="45700" anchor="ctr" anchorCtr="0">
            <a:noAutofit/>
          </a:bodyPr>
          <a:lstStyle/>
          <a:p>
            <a:pPr>
              <a:spcBef>
                <a:spcPts val="0"/>
              </a:spcBef>
              <a:buNone/>
            </a:pPr>
            <a:endParaRPr/>
          </a:p>
        </p:txBody>
      </p:sp>
      <p:sp>
        <p:nvSpPr>
          <p:cNvPr id="134" name="Shape 134"/>
          <p:cNvSpPr/>
          <p:nvPr/>
        </p:nvSpPr>
        <p:spPr>
          <a:xfrm>
            <a:off x="2285226" y="2286000"/>
            <a:ext cx="1828799" cy="519112"/>
          </a:xfrm>
          <a:prstGeom prst="rect">
            <a:avLst/>
          </a:prstGeom>
          <a:noFill/>
          <a:ln>
            <a:noFill/>
          </a:ln>
        </p:spPr>
        <p:txBody>
          <a:bodyPr lIns="91425" tIns="45700" rIns="91425" bIns="45700" anchor="t" anchorCtr="0">
            <a:noAutofit/>
          </a:bodyPr>
          <a:lstStyle/>
          <a:p>
            <a:pPr marL="0" marR="0" lvl="0" indent="0" algn="l" rtl="0">
              <a:spcBef>
                <a:spcPts val="1400"/>
              </a:spcBef>
              <a:buNone/>
            </a:pPr>
            <a:r>
              <a:rPr lang="en-US" sz="2800" b="0" i="0" u="none" strike="noStrike" cap="none" baseline="0" dirty="0">
                <a:solidFill>
                  <a:schemeClr val="lt1"/>
                </a:solidFill>
                <a:latin typeface="Arial"/>
                <a:ea typeface="Arial"/>
                <a:cs typeface="Arial"/>
                <a:sym typeface="Arial"/>
              </a:rPr>
              <a:t>01000001</a:t>
            </a:r>
          </a:p>
        </p:txBody>
      </p:sp>
      <p:pic>
        <p:nvPicPr>
          <p:cNvPr id="135" name="Shape 135"/>
          <p:cNvPicPr preferRelativeResize="0"/>
          <p:nvPr/>
        </p:nvPicPr>
        <p:blipFill>
          <a:blip r:embed="rId3">
            <a:alphaModFix/>
          </a:blip>
          <a:stretch>
            <a:fillRect/>
          </a:stretch>
        </p:blipFill>
        <p:spPr>
          <a:xfrm>
            <a:off x="4724400" y="2057400"/>
            <a:ext cx="431800" cy="812800"/>
          </a:xfrm>
          <a:prstGeom prst="rect">
            <a:avLst/>
          </a:prstGeom>
          <a:noFill/>
          <a:ln>
            <a:noFill/>
          </a:ln>
        </p:spPr>
      </p:pic>
      <p:pic>
        <p:nvPicPr>
          <p:cNvPr id="136" name="Shape 136"/>
          <p:cNvPicPr preferRelativeResize="0"/>
          <p:nvPr/>
        </p:nvPicPr>
        <p:blipFill>
          <a:blip r:embed="rId3">
            <a:alphaModFix/>
          </a:blip>
          <a:stretch>
            <a:fillRect/>
          </a:stretch>
        </p:blipFill>
        <p:spPr>
          <a:xfrm>
            <a:off x="5867400" y="2057400"/>
            <a:ext cx="431800" cy="812800"/>
          </a:xfrm>
          <a:prstGeom prst="rect">
            <a:avLst/>
          </a:prstGeom>
          <a:noFill/>
          <a:ln>
            <a:noFill/>
          </a:ln>
        </p:spPr>
      </p:pic>
      <p:pic>
        <p:nvPicPr>
          <p:cNvPr id="137" name="Shape 137"/>
          <p:cNvPicPr preferRelativeResize="0"/>
          <p:nvPr/>
        </p:nvPicPr>
        <p:blipFill>
          <a:blip r:embed="rId3">
            <a:alphaModFix/>
          </a:blip>
          <a:stretch>
            <a:fillRect/>
          </a:stretch>
        </p:blipFill>
        <p:spPr>
          <a:xfrm>
            <a:off x="6477000" y="2057400"/>
            <a:ext cx="431800" cy="812800"/>
          </a:xfrm>
          <a:prstGeom prst="rect">
            <a:avLst/>
          </a:prstGeom>
          <a:noFill/>
          <a:ln>
            <a:noFill/>
          </a:ln>
        </p:spPr>
      </p:pic>
      <p:pic>
        <p:nvPicPr>
          <p:cNvPr id="138" name="Shape 138"/>
          <p:cNvPicPr preferRelativeResize="0"/>
          <p:nvPr/>
        </p:nvPicPr>
        <p:blipFill>
          <a:blip r:embed="rId3">
            <a:alphaModFix/>
          </a:blip>
          <a:stretch>
            <a:fillRect/>
          </a:stretch>
        </p:blipFill>
        <p:spPr>
          <a:xfrm>
            <a:off x="7010400" y="2057400"/>
            <a:ext cx="431800" cy="812800"/>
          </a:xfrm>
          <a:prstGeom prst="rect">
            <a:avLst/>
          </a:prstGeom>
          <a:noFill/>
          <a:ln>
            <a:noFill/>
          </a:ln>
        </p:spPr>
      </p:pic>
      <p:pic>
        <p:nvPicPr>
          <p:cNvPr id="139" name="Shape 139"/>
          <p:cNvPicPr preferRelativeResize="0"/>
          <p:nvPr/>
        </p:nvPicPr>
        <p:blipFill>
          <a:blip r:embed="rId3">
            <a:alphaModFix/>
          </a:blip>
          <a:stretch>
            <a:fillRect/>
          </a:stretch>
        </p:blipFill>
        <p:spPr>
          <a:xfrm>
            <a:off x="7543800" y="2057400"/>
            <a:ext cx="431800" cy="812800"/>
          </a:xfrm>
          <a:prstGeom prst="rect">
            <a:avLst/>
          </a:prstGeom>
          <a:noFill/>
          <a:ln>
            <a:noFill/>
          </a:ln>
        </p:spPr>
      </p:pic>
      <p:pic>
        <p:nvPicPr>
          <p:cNvPr id="140" name="Shape 140"/>
          <p:cNvPicPr preferRelativeResize="0"/>
          <p:nvPr/>
        </p:nvPicPr>
        <p:blipFill>
          <a:blip r:embed="rId3">
            <a:alphaModFix/>
          </a:blip>
          <a:stretch>
            <a:fillRect/>
          </a:stretch>
        </p:blipFill>
        <p:spPr>
          <a:xfrm>
            <a:off x="8077200" y="2057400"/>
            <a:ext cx="431800" cy="812800"/>
          </a:xfrm>
          <a:prstGeom prst="rect">
            <a:avLst/>
          </a:prstGeom>
          <a:noFill/>
          <a:ln>
            <a:noFill/>
          </a:ln>
        </p:spPr>
      </p:pic>
      <p:pic>
        <p:nvPicPr>
          <p:cNvPr id="141" name="Shape 141"/>
          <p:cNvPicPr preferRelativeResize="0"/>
          <p:nvPr/>
        </p:nvPicPr>
        <p:blipFill>
          <a:blip r:embed="rId4">
            <a:alphaModFix/>
          </a:blip>
          <a:stretch>
            <a:fillRect/>
          </a:stretch>
        </p:blipFill>
        <p:spPr>
          <a:xfrm>
            <a:off x="8659811" y="2057400"/>
            <a:ext cx="484187" cy="838200"/>
          </a:xfrm>
          <a:prstGeom prst="rect">
            <a:avLst/>
          </a:prstGeom>
          <a:noFill/>
          <a:ln>
            <a:noFill/>
          </a:ln>
        </p:spPr>
      </p:pic>
      <p:sp>
        <p:nvSpPr>
          <p:cNvPr id="142" name="Shape 142"/>
          <p:cNvSpPr/>
          <p:nvPr/>
        </p:nvSpPr>
        <p:spPr>
          <a:xfrm>
            <a:off x="2209800" y="3276600"/>
            <a:ext cx="1904999" cy="609599"/>
          </a:xfrm>
          <a:prstGeom prst="rect">
            <a:avLst/>
          </a:prstGeom>
          <a:solidFill>
            <a:schemeClr val="accent1"/>
          </a:solidFill>
          <a:ln w="9525" cap="rnd">
            <a:solidFill>
              <a:schemeClr val="lt1"/>
            </a:solidFill>
            <a:prstDash val="solid"/>
            <a:miter/>
            <a:headEnd type="none" w="med" len="med"/>
            <a:tailEnd type="none" w="med" len="med"/>
          </a:ln>
        </p:spPr>
        <p:txBody>
          <a:bodyPr lIns="91425" tIns="45700" rIns="91425" bIns="45700" anchor="ctr" anchorCtr="0">
            <a:noAutofit/>
          </a:bodyPr>
          <a:lstStyle/>
          <a:p>
            <a:pPr>
              <a:spcBef>
                <a:spcPts val="0"/>
              </a:spcBef>
              <a:buNone/>
            </a:pPr>
            <a:endParaRPr/>
          </a:p>
        </p:txBody>
      </p:sp>
      <p:sp>
        <p:nvSpPr>
          <p:cNvPr id="143" name="Shape 143"/>
          <p:cNvSpPr/>
          <p:nvPr/>
        </p:nvSpPr>
        <p:spPr>
          <a:xfrm>
            <a:off x="2286000" y="3276600"/>
            <a:ext cx="1904999" cy="519112"/>
          </a:xfrm>
          <a:prstGeom prst="rect">
            <a:avLst/>
          </a:prstGeom>
          <a:noFill/>
          <a:ln>
            <a:noFill/>
          </a:ln>
        </p:spPr>
        <p:txBody>
          <a:bodyPr lIns="91425" tIns="45700" rIns="91425" bIns="45700" anchor="t" anchorCtr="0">
            <a:noAutofit/>
          </a:bodyPr>
          <a:lstStyle/>
          <a:p>
            <a:pPr marL="0" marR="0" lvl="0" indent="0" algn="l" rtl="0">
              <a:spcBef>
                <a:spcPts val="1400"/>
              </a:spcBef>
              <a:buNone/>
            </a:pPr>
            <a:r>
              <a:rPr lang="en-US" sz="2800" b="0" i="0" u="none" strike="noStrike" cap="none" baseline="0" dirty="0">
                <a:solidFill>
                  <a:schemeClr val="lt1"/>
                </a:solidFill>
                <a:latin typeface="Arial"/>
                <a:ea typeface="Arial"/>
                <a:cs typeface="Arial"/>
                <a:sym typeface="Arial"/>
              </a:rPr>
              <a:t>00011001</a:t>
            </a:r>
          </a:p>
        </p:txBody>
      </p:sp>
      <p:pic>
        <p:nvPicPr>
          <p:cNvPr id="144" name="Shape 144"/>
          <p:cNvPicPr preferRelativeResize="0"/>
          <p:nvPr/>
        </p:nvPicPr>
        <p:blipFill>
          <a:blip r:embed="rId3">
            <a:alphaModFix/>
          </a:blip>
          <a:stretch>
            <a:fillRect/>
          </a:stretch>
        </p:blipFill>
        <p:spPr>
          <a:xfrm>
            <a:off x="4648200" y="3200400"/>
            <a:ext cx="431800" cy="812800"/>
          </a:xfrm>
          <a:prstGeom prst="rect">
            <a:avLst/>
          </a:prstGeom>
          <a:noFill/>
          <a:ln>
            <a:noFill/>
          </a:ln>
        </p:spPr>
      </p:pic>
      <p:pic>
        <p:nvPicPr>
          <p:cNvPr id="145" name="Shape 145"/>
          <p:cNvPicPr preferRelativeResize="0"/>
          <p:nvPr/>
        </p:nvPicPr>
        <p:blipFill>
          <a:blip r:embed="rId3">
            <a:alphaModFix/>
          </a:blip>
          <a:stretch>
            <a:fillRect/>
          </a:stretch>
        </p:blipFill>
        <p:spPr>
          <a:xfrm>
            <a:off x="5257800" y="3200400"/>
            <a:ext cx="431800" cy="812800"/>
          </a:xfrm>
          <a:prstGeom prst="rect">
            <a:avLst/>
          </a:prstGeom>
          <a:noFill/>
          <a:ln>
            <a:noFill/>
          </a:ln>
        </p:spPr>
      </p:pic>
      <p:pic>
        <p:nvPicPr>
          <p:cNvPr id="146" name="Shape 146"/>
          <p:cNvPicPr preferRelativeResize="0"/>
          <p:nvPr/>
        </p:nvPicPr>
        <p:blipFill>
          <a:blip r:embed="rId3">
            <a:alphaModFix/>
          </a:blip>
          <a:stretch>
            <a:fillRect/>
          </a:stretch>
        </p:blipFill>
        <p:spPr>
          <a:xfrm>
            <a:off x="5791200" y="3200400"/>
            <a:ext cx="431800" cy="812800"/>
          </a:xfrm>
          <a:prstGeom prst="rect">
            <a:avLst/>
          </a:prstGeom>
          <a:noFill/>
          <a:ln>
            <a:noFill/>
          </a:ln>
        </p:spPr>
      </p:pic>
      <p:pic>
        <p:nvPicPr>
          <p:cNvPr id="147" name="Shape 147"/>
          <p:cNvPicPr preferRelativeResize="0"/>
          <p:nvPr/>
        </p:nvPicPr>
        <p:blipFill>
          <a:blip r:embed="rId3">
            <a:alphaModFix/>
          </a:blip>
          <a:stretch>
            <a:fillRect/>
          </a:stretch>
        </p:blipFill>
        <p:spPr>
          <a:xfrm>
            <a:off x="8077200" y="3200400"/>
            <a:ext cx="431800" cy="812800"/>
          </a:xfrm>
          <a:prstGeom prst="rect">
            <a:avLst/>
          </a:prstGeom>
          <a:noFill/>
          <a:ln>
            <a:noFill/>
          </a:ln>
        </p:spPr>
      </p:pic>
      <p:pic>
        <p:nvPicPr>
          <p:cNvPr id="148" name="Shape 148"/>
          <p:cNvPicPr preferRelativeResize="0"/>
          <p:nvPr/>
        </p:nvPicPr>
        <p:blipFill>
          <a:blip r:embed="rId3">
            <a:alphaModFix/>
          </a:blip>
          <a:stretch>
            <a:fillRect/>
          </a:stretch>
        </p:blipFill>
        <p:spPr>
          <a:xfrm>
            <a:off x="7543800" y="3200400"/>
            <a:ext cx="431800" cy="812800"/>
          </a:xfrm>
          <a:prstGeom prst="rect">
            <a:avLst/>
          </a:prstGeom>
          <a:noFill/>
          <a:ln>
            <a:noFill/>
          </a:ln>
        </p:spPr>
      </p:pic>
      <p:pic>
        <p:nvPicPr>
          <p:cNvPr id="149" name="Shape 149"/>
          <p:cNvPicPr preferRelativeResize="0"/>
          <p:nvPr/>
        </p:nvPicPr>
        <p:blipFill>
          <a:blip r:embed="rId4">
            <a:alphaModFix/>
          </a:blip>
          <a:stretch>
            <a:fillRect/>
          </a:stretch>
        </p:blipFill>
        <p:spPr>
          <a:xfrm>
            <a:off x="5257800" y="2057400"/>
            <a:ext cx="484187" cy="838200"/>
          </a:xfrm>
          <a:prstGeom prst="rect">
            <a:avLst/>
          </a:prstGeom>
          <a:noFill/>
          <a:ln>
            <a:noFill/>
          </a:ln>
        </p:spPr>
      </p:pic>
      <p:pic>
        <p:nvPicPr>
          <p:cNvPr id="150" name="Shape 150"/>
          <p:cNvPicPr preferRelativeResize="0"/>
          <p:nvPr/>
        </p:nvPicPr>
        <p:blipFill>
          <a:blip r:embed="rId4">
            <a:alphaModFix/>
          </a:blip>
          <a:stretch>
            <a:fillRect/>
          </a:stretch>
        </p:blipFill>
        <p:spPr>
          <a:xfrm>
            <a:off x="6324600" y="3200400"/>
            <a:ext cx="484187" cy="838200"/>
          </a:xfrm>
          <a:prstGeom prst="rect">
            <a:avLst/>
          </a:prstGeom>
          <a:noFill/>
          <a:ln>
            <a:noFill/>
          </a:ln>
        </p:spPr>
      </p:pic>
      <p:pic>
        <p:nvPicPr>
          <p:cNvPr id="151" name="Shape 151"/>
          <p:cNvPicPr preferRelativeResize="0"/>
          <p:nvPr/>
        </p:nvPicPr>
        <p:blipFill>
          <a:blip r:embed="rId4">
            <a:alphaModFix/>
          </a:blip>
          <a:stretch>
            <a:fillRect/>
          </a:stretch>
        </p:blipFill>
        <p:spPr>
          <a:xfrm>
            <a:off x="6934200" y="3200400"/>
            <a:ext cx="484187" cy="838200"/>
          </a:xfrm>
          <a:prstGeom prst="rect">
            <a:avLst/>
          </a:prstGeom>
          <a:noFill/>
          <a:ln>
            <a:noFill/>
          </a:ln>
        </p:spPr>
      </p:pic>
      <p:pic>
        <p:nvPicPr>
          <p:cNvPr id="152" name="Shape 152"/>
          <p:cNvPicPr preferRelativeResize="0"/>
          <p:nvPr/>
        </p:nvPicPr>
        <p:blipFill>
          <a:blip r:embed="rId4">
            <a:alphaModFix/>
          </a:blip>
          <a:stretch>
            <a:fillRect/>
          </a:stretch>
        </p:blipFill>
        <p:spPr>
          <a:xfrm>
            <a:off x="8659811" y="3200400"/>
            <a:ext cx="484187" cy="838200"/>
          </a:xfrm>
          <a:prstGeom prst="rect">
            <a:avLst/>
          </a:prstGeom>
          <a:noFill/>
          <a:ln>
            <a:noFill/>
          </a:ln>
        </p:spPr>
      </p:pic>
      <p:sp>
        <p:nvSpPr>
          <p:cNvPr id="153" name="Shape 153"/>
          <p:cNvSpPr/>
          <p:nvPr/>
        </p:nvSpPr>
        <p:spPr>
          <a:xfrm>
            <a:off x="457200" y="5181600"/>
            <a:ext cx="8051799" cy="2678112"/>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800" b="0" i="0" u="none" strike="noStrike" cap="none" baseline="0">
                <a:solidFill>
                  <a:schemeClr val="lt1"/>
                </a:solidFill>
                <a:latin typeface="Arial"/>
                <a:ea typeface="Arial"/>
                <a:cs typeface="Arial"/>
                <a:sym typeface="Arial"/>
              </a:rPr>
              <a:t>For example: </a:t>
            </a:r>
          </a:p>
          <a:p>
            <a:pPr marL="0" marR="0" lvl="0" indent="0" algn="l" rtl="0">
              <a:spcBef>
                <a:spcPts val="0"/>
              </a:spcBef>
              <a:buClr>
                <a:schemeClr val="lt1"/>
              </a:buClr>
              <a:buSzPct val="61111"/>
              <a:buFont typeface="Arial"/>
              <a:buChar char="●"/>
            </a:pPr>
            <a:r>
              <a:rPr lang="en-US" sz="1800" b="0" i="0" u="none" strike="noStrike" cap="none" baseline="0">
                <a:solidFill>
                  <a:schemeClr val="lt1"/>
                </a:solidFill>
                <a:latin typeface="Arial"/>
                <a:ea typeface="Arial"/>
                <a:cs typeface="Arial"/>
                <a:sym typeface="Arial"/>
              </a:rPr>
              <a:t>The Upper Case letter A in binary code is 01000 0001</a:t>
            </a:r>
          </a:p>
          <a:p>
            <a:pPr marL="0" marR="0" lvl="0" indent="0" algn="l" rtl="0">
              <a:spcBef>
                <a:spcPts val="0"/>
              </a:spcBef>
              <a:buClr>
                <a:schemeClr val="lt1"/>
              </a:buClr>
              <a:buSzPct val="61111"/>
              <a:buFont typeface="Arial"/>
              <a:buChar char="●"/>
            </a:pPr>
            <a:r>
              <a:rPr lang="en-US" sz="1800" b="0" i="0" u="none" strike="noStrike" cap="none" baseline="0">
                <a:solidFill>
                  <a:schemeClr val="lt1"/>
                </a:solidFill>
                <a:latin typeface="Arial"/>
                <a:ea typeface="Arial"/>
                <a:cs typeface="Arial"/>
                <a:sym typeface="Arial"/>
              </a:rPr>
              <a:t>The Number 25 is 0001 1001  (http://www.asciitable.com/)</a:t>
            </a: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a:p>
            <a:pPr marL="0" marR="0" lvl="0" indent="0" algn="l" rtl="0">
              <a:spcBef>
                <a:spcPts val="0"/>
              </a:spcBef>
              <a:buNone/>
            </a:pPr>
            <a:r>
              <a:rPr lang="en-US" sz="1800" b="0" i="0" u="none" strike="noStrike" cap="none" baseline="0">
                <a:solidFill>
                  <a:schemeClr val="lt1"/>
                </a:solidFill>
                <a:latin typeface="Arial"/>
                <a:ea typeface="Arial"/>
                <a:cs typeface="Arial"/>
                <a:sym typeface="Arial"/>
              </a:rPr>
              <a:t>http://www.asciitable.com/</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533400"/>
            <a:ext cx="8229600"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lt2"/>
              </a:buClr>
              <a:buSzPct val="25000"/>
              <a:buFont typeface="Arial"/>
              <a:buNone/>
            </a:pPr>
            <a:r>
              <a:rPr lang="en-US" sz="4000" b="0" i="0" u="none" strike="noStrike" cap="none" baseline="0">
                <a:solidFill>
                  <a:schemeClr val="lt2"/>
                </a:solidFill>
                <a:latin typeface="Arial"/>
                <a:ea typeface="Arial"/>
                <a:cs typeface="Arial"/>
                <a:sym typeface="Arial"/>
              </a:rPr>
              <a:t>Binary Number Values </a:t>
            </a:r>
          </a:p>
        </p:txBody>
      </p:sp>
      <p:sp>
        <p:nvSpPr>
          <p:cNvPr id="160" name="Shape 160"/>
          <p:cNvSpPr>
            <a:spLocks noGrp="1"/>
          </p:cNvSpPr>
          <p:nvPr>
            <p:ph idx="1"/>
          </p:nvPr>
        </p:nvSpPr>
        <p:spPr>
          <a:xfrm>
            <a:off x="938212" y="1828800"/>
            <a:ext cx="8229600" cy="4876799"/>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51562"/>
              <a:buFont typeface="Arial"/>
              <a:buChar char="●"/>
            </a:pPr>
            <a:r>
              <a:rPr lang="en-US" sz="3200" b="0" i="0" u="none" strike="noStrike" cap="none" baseline="0">
                <a:solidFill>
                  <a:schemeClr val="lt1"/>
                </a:solidFill>
                <a:latin typeface="Arial"/>
                <a:ea typeface="Arial"/>
                <a:cs typeface="Arial"/>
                <a:sym typeface="Arial"/>
              </a:rPr>
              <a:t>Each Single 1 or 0 =  </a:t>
            </a:r>
            <a:r>
              <a:rPr lang="en-US" sz="3200" b="1" i="0" u="none" strike="noStrike" cap="none" baseline="0">
                <a:solidFill>
                  <a:srgbClr val="FF0066"/>
                </a:solidFill>
                <a:latin typeface="Arial"/>
                <a:ea typeface="Arial"/>
                <a:cs typeface="Arial"/>
                <a:sym typeface="Arial"/>
              </a:rPr>
              <a:t>Bit</a:t>
            </a:r>
          </a:p>
          <a:p>
            <a:pPr marL="0" marR="0" lvl="0" indent="0" algn="l" rtl="0">
              <a:spcBef>
                <a:spcPts val="0"/>
              </a:spcBef>
              <a:buClr>
                <a:schemeClr val="accent1"/>
              </a:buClr>
              <a:buSzPct val="51562"/>
              <a:buFont typeface="Arial"/>
              <a:buChar char="●"/>
            </a:pPr>
            <a:r>
              <a:rPr lang="en-US" sz="3200" b="0" i="0" u="none" strike="noStrike" cap="none" baseline="0">
                <a:solidFill>
                  <a:schemeClr val="lt1"/>
                </a:solidFill>
                <a:latin typeface="Arial"/>
                <a:ea typeface="Arial"/>
                <a:cs typeface="Arial"/>
                <a:sym typeface="Arial"/>
              </a:rPr>
              <a:t>1101 = </a:t>
            </a:r>
            <a:r>
              <a:rPr lang="en-US" sz="3200" b="1" i="0" u="none" strike="noStrike" cap="none" baseline="0">
                <a:solidFill>
                  <a:srgbClr val="FF0066"/>
                </a:solidFill>
                <a:latin typeface="Arial"/>
                <a:ea typeface="Arial"/>
                <a:cs typeface="Arial"/>
                <a:sym typeface="Arial"/>
              </a:rPr>
              <a:t>Nibble</a:t>
            </a:r>
            <a:r>
              <a:rPr lang="en-US" sz="3200" b="0" i="0" u="none" strike="noStrike" cap="none" baseline="0">
                <a:solidFill>
                  <a:schemeClr val="lt1"/>
                </a:solidFill>
                <a:latin typeface="Arial"/>
                <a:ea typeface="Arial"/>
                <a:cs typeface="Arial"/>
                <a:sym typeface="Arial"/>
              </a:rPr>
              <a:t> </a:t>
            </a:r>
          </a:p>
          <a:p>
            <a:pPr marL="0" marR="0" lvl="0" indent="0" algn="l" rtl="0">
              <a:spcBef>
                <a:spcPts val="0"/>
              </a:spcBef>
              <a:buClr>
                <a:schemeClr val="accent1"/>
              </a:buClr>
              <a:buSzPct val="51562"/>
              <a:buFont typeface="Arial"/>
              <a:buChar char="●"/>
            </a:pPr>
            <a:r>
              <a:rPr lang="en-US" sz="3200" b="0" i="0" u="none" strike="noStrike" cap="none" baseline="0">
                <a:solidFill>
                  <a:schemeClr val="lt1"/>
                </a:solidFill>
                <a:latin typeface="Arial"/>
                <a:ea typeface="Arial"/>
                <a:cs typeface="Arial"/>
                <a:sym typeface="Arial"/>
              </a:rPr>
              <a:t>1101 1001 = </a:t>
            </a:r>
            <a:r>
              <a:rPr lang="en-US" sz="3200" b="1" i="0" u="none" strike="noStrike" cap="none" baseline="0">
                <a:solidFill>
                  <a:srgbClr val="FF0066"/>
                </a:solidFill>
                <a:latin typeface="Arial"/>
                <a:ea typeface="Arial"/>
                <a:cs typeface="Arial"/>
                <a:sym typeface="Arial"/>
              </a:rPr>
              <a:t>Byte</a:t>
            </a:r>
          </a:p>
          <a:p>
            <a:pPr marL="0" marR="0" lvl="0" indent="0" algn="l" rtl="0">
              <a:spcBef>
                <a:spcPts val="0"/>
              </a:spcBef>
              <a:buClr>
                <a:schemeClr val="accent1"/>
              </a:buClr>
              <a:buSzPct val="51562"/>
              <a:buFont typeface="Arial"/>
              <a:buChar char="●"/>
            </a:pPr>
            <a:r>
              <a:rPr lang="en-US" sz="3200" b="0" i="0" u="none" strike="noStrike" cap="none" baseline="0">
                <a:solidFill>
                  <a:schemeClr val="lt1"/>
                </a:solidFill>
                <a:latin typeface="Arial"/>
                <a:ea typeface="Arial"/>
                <a:cs typeface="Arial"/>
                <a:sym typeface="Arial"/>
              </a:rPr>
              <a:t>1 million bytes =</a:t>
            </a:r>
            <a:r>
              <a:rPr lang="en-US" sz="3200" b="1" i="0" u="none" strike="noStrike" cap="none" baseline="0">
                <a:solidFill>
                  <a:srgbClr val="FF0066"/>
                </a:solidFill>
                <a:latin typeface="Arial"/>
                <a:ea typeface="Arial"/>
                <a:cs typeface="Arial"/>
                <a:sym typeface="Arial"/>
              </a:rPr>
              <a:t> Megabyte</a:t>
            </a:r>
          </a:p>
          <a:p>
            <a:pPr marL="0" marR="0" lvl="0" indent="0" algn="l" rtl="0">
              <a:spcBef>
                <a:spcPts val="0"/>
              </a:spcBef>
              <a:buClr>
                <a:schemeClr val="accent1"/>
              </a:buClr>
              <a:buSzPct val="51562"/>
              <a:buFont typeface="Arial"/>
              <a:buChar char="●"/>
            </a:pPr>
            <a:r>
              <a:rPr lang="en-US" sz="3200" b="0" i="0" u="none" strike="noStrike" cap="none" baseline="0">
                <a:solidFill>
                  <a:schemeClr val="lt1"/>
                </a:solidFill>
                <a:latin typeface="Arial"/>
                <a:ea typeface="Arial"/>
                <a:cs typeface="Arial"/>
                <a:sym typeface="Arial"/>
              </a:rPr>
              <a:t>1 billion bytes = </a:t>
            </a:r>
            <a:r>
              <a:rPr lang="en-US" sz="3200" b="1" i="0" u="none" strike="noStrike" cap="none" baseline="0">
                <a:solidFill>
                  <a:srgbClr val="FF0066"/>
                </a:solidFill>
                <a:latin typeface="Arial"/>
                <a:ea typeface="Arial"/>
                <a:cs typeface="Arial"/>
                <a:sym typeface="Arial"/>
              </a:rPr>
              <a:t>Gigabyte</a:t>
            </a:r>
          </a:p>
          <a:p>
            <a:pPr marL="0" marR="0" lvl="0" indent="0" algn="l" rtl="0">
              <a:spcBef>
                <a:spcPts val="0"/>
              </a:spcBef>
              <a:buNone/>
            </a:pPr>
            <a:endParaRPr sz="1800" b="0" i="0" u="none" strike="noStrike" cap="none" baseline="0">
              <a:solidFill>
                <a:schemeClr val="lt1"/>
              </a:solidFill>
              <a:latin typeface="Arial"/>
              <a:ea typeface="Arial"/>
              <a:cs typeface="Arial"/>
              <a:sym typeface="Arial"/>
            </a:endParaRP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Custom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1518</Words>
  <Application>Microsoft Macintosh PowerPoint</Application>
  <PresentationFormat>On-screen Show (4:3)</PresentationFormat>
  <Paragraphs>247</Paragraphs>
  <Slides>19</Slides>
  <Notes>17</Notes>
  <HiddenSlides>0</HiddenSlides>
  <MMClips>0</MMClips>
  <ScaleCrop>false</ScaleCrop>
  <HeadingPairs>
    <vt:vector size="4" baseType="variant">
      <vt:variant>
        <vt:lpstr>Theme</vt:lpstr>
      </vt:variant>
      <vt:variant>
        <vt:i4>5</vt:i4>
      </vt:variant>
      <vt:variant>
        <vt:lpstr>Slide Titles</vt:lpstr>
      </vt:variant>
      <vt:variant>
        <vt:i4>19</vt:i4>
      </vt:variant>
    </vt:vector>
  </HeadingPairs>
  <TitlesOfParts>
    <vt:vector size="24" baseType="lpstr">
      <vt:lpstr>Custom Theme</vt:lpstr>
      <vt:lpstr>Custom Theme</vt:lpstr>
      <vt:lpstr>Custom Theme</vt:lpstr>
      <vt:lpstr>Custom Theme</vt:lpstr>
      <vt:lpstr>Custom Theme</vt:lpstr>
      <vt:lpstr>HISTORY OF THE INTRODUCTION &amp; USE OF BINARY NUMBERS</vt:lpstr>
      <vt:lpstr>PowerPoint Presentation</vt:lpstr>
      <vt:lpstr>PowerPoint Presentation</vt:lpstr>
      <vt:lpstr>BINARY NUMBERS </vt:lpstr>
      <vt:lpstr>PowerPoint Presentation</vt:lpstr>
      <vt:lpstr>PowerPoint Presentation</vt:lpstr>
      <vt:lpstr>PowerPoint Presentation</vt:lpstr>
      <vt:lpstr>PowerPoint Presentation</vt:lpstr>
      <vt:lpstr>Binary Number Values </vt:lpstr>
      <vt:lpstr>PowerPoint Presentation</vt:lpstr>
      <vt:lpstr>1110 1001  10002</vt:lpstr>
      <vt:lpstr>It is very easy to convert from Decimal to Binary.  </vt:lpstr>
      <vt:lpstr>Convert Binary Number to Decimal </vt:lpstr>
      <vt:lpstr>Hexadecimal Numbering </vt:lpstr>
      <vt:lpstr>PowerPoint Presentation</vt:lpstr>
      <vt:lpstr>It is very easy to convert from Decimal to Hexadecimal.  </vt:lpstr>
      <vt:lpstr>Convert Hexadecimal Number to Decimal </vt:lpstr>
      <vt:lpstr>ASCII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THE INTRODUCTION &amp; USE OF BINARY NUMBERS</dc:title>
  <cp:lastModifiedBy>PowerMac Laptop</cp:lastModifiedBy>
  <cp:revision>3</cp:revision>
  <dcterms:modified xsi:type="dcterms:W3CDTF">2014-08-03T02:01:13Z</dcterms:modified>
</cp:coreProperties>
</file>