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530C-C1B8-4B2D-AF98-3D31021D7CE8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54D2-8133-47EA-9DA3-9280BF3B5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59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530C-C1B8-4B2D-AF98-3D31021D7CE8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54D2-8133-47EA-9DA3-9280BF3B5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93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530C-C1B8-4B2D-AF98-3D31021D7CE8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54D2-8133-47EA-9DA3-9280BF3B5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8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530C-C1B8-4B2D-AF98-3D31021D7CE8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54D2-8133-47EA-9DA3-9280BF3B5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6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530C-C1B8-4B2D-AF98-3D31021D7CE8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54D2-8133-47EA-9DA3-9280BF3B5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23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530C-C1B8-4B2D-AF98-3D31021D7CE8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54D2-8133-47EA-9DA3-9280BF3B5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2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530C-C1B8-4B2D-AF98-3D31021D7CE8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54D2-8133-47EA-9DA3-9280BF3B5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16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530C-C1B8-4B2D-AF98-3D31021D7CE8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54D2-8133-47EA-9DA3-9280BF3B5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80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530C-C1B8-4B2D-AF98-3D31021D7CE8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54D2-8133-47EA-9DA3-9280BF3B5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30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530C-C1B8-4B2D-AF98-3D31021D7CE8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54D2-8133-47EA-9DA3-9280BF3B5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08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530C-C1B8-4B2D-AF98-3D31021D7CE8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54D2-8133-47EA-9DA3-9280BF3B5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46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530C-C1B8-4B2D-AF98-3D31021D7CE8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654D2-8133-47EA-9DA3-9280BF3B5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7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 Page Design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ICT </a:t>
            </a:r>
          </a:p>
          <a:p>
            <a:r>
              <a:rPr lang="en-US" dirty="0" smtClean="0"/>
              <a:t>Ms. McGrew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999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Menus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743200" cy="4724399"/>
          </a:xfrm>
        </p:spPr>
        <p:txBody>
          <a:bodyPr>
            <a:normAutofit/>
          </a:bodyPr>
          <a:lstStyle/>
          <a:p>
            <a:r>
              <a:rPr lang="en-US" dirty="0" smtClean="0"/>
              <a:t>At this Level the pages will be tabs at top of Page</a:t>
            </a:r>
          </a:p>
          <a:p>
            <a:endParaRPr lang="en-US" dirty="0"/>
          </a:p>
          <a:p>
            <a:r>
              <a:rPr lang="en-US" dirty="0" smtClean="0"/>
              <a:t>Pushed in they will become links from the Home Page 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87982" y="1801906"/>
            <a:ext cx="1682512" cy="2380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3276600" y="2438400"/>
            <a:ext cx="11430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92236" y="3953435"/>
            <a:ext cx="2022764" cy="26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2891118" y="5049981"/>
            <a:ext cx="11430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48400" y="4151730"/>
            <a:ext cx="2303930" cy="2434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48400" y="1591009"/>
            <a:ext cx="2086535" cy="260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930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Hyperlinks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354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Highlight or click on what you want to hyperlink</a:t>
            </a:r>
          </a:p>
          <a:p>
            <a:endParaRPr lang="en-US" dirty="0" smtClean="0"/>
          </a:p>
          <a:p>
            <a:r>
              <a:rPr lang="en-US" dirty="0" smtClean="0"/>
              <a:t>Click on the Create Link button </a:t>
            </a:r>
          </a:p>
          <a:p>
            <a:endParaRPr lang="en-US" dirty="0" smtClean="0"/>
          </a:p>
          <a:p>
            <a:r>
              <a:rPr lang="en-US" dirty="0" smtClean="0"/>
              <a:t>Choose the option</a:t>
            </a:r>
          </a:p>
          <a:p>
            <a:pPr lvl="1"/>
            <a:r>
              <a:rPr lang="en-US" dirty="0" smtClean="0"/>
              <a:t>To existing page</a:t>
            </a:r>
          </a:p>
          <a:p>
            <a:pPr lvl="1"/>
            <a:r>
              <a:rPr lang="en-US" dirty="0" smtClean="0"/>
              <a:t>To page on your web page</a:t>
            </a:r>
          </a:p>
          <a:p>
            <a:pPr lvl="1"/>
            <a:r>
              <a:rPr lang="en-US" dirty="0" smtClean="0"/>
              <a:t>Upload a file to be linked</a:t>
            </a:r>
          </a:p>
          <a:p>
            <a:pPr lvl="1"/>
            <a:r>
              <a:rPr lang="en-US" dirty="0" smtClean="0"/>
              <a:t>To an email address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47129" y="1371600"/>
            <a:ext cx="2496671" cy="131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82353" y="3048000"/>
            <a:ext cx="4840943" cy="779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24400" y="4114800"/>
            <a:ext cx="3021106" cy="25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4038600" y="2030506"/>
            <a:ext cx="1371600" cy="40789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675528" y="3249706"/>
            <a:ext cx="3106271" cy="40789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581400" y="4632512"/>
            <a:ext cx="1371600" cy="40789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95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Bold Face</a:t>
            </a:r>
          </a:p>
          <a:p>
            <a:r>
              <a:rPr lang="en-US" dirty="0" smtClean="0"/>
              <a:t>Italics</a:t>
            </a:r>
          </a:p>
          <a:p>
            <a:r>
              <a:rPr lang="en-US" dirty="0" smtClean="0"/>
              <a:t>Underline</a:t>
            </a:r>
          </a:p>
          <a:p>
            <a:r>
              <a:rPr lang="en-US" dirty="0" smtClean="0"/>
              <a:t>Color</a:t>
            </a:r>
          </a:p>
          <a:p>
            <a:r>
              <a:rPr lang="en-US" dirty="0" smtClean="0"/>
              <a:t>Size </a:t>
            </a:r>
          </a:p>
          <a:p>
            <a:r>
              <a:rPr lang="en-US" dirty="0" smtClean="0"/>
              <a:t>Remove Formatting</a:t>
            </a:r>
          </a:p>
          <a:p>
            <a:r>
              <a:rPr lang="en-US" dirty="0" smtClean="0"/>
              <a:t>Alignment</a:t>
            </a:r>
          </a:p>
          <a:p>
            <a:r>
              <a:rPr lang="en-US" dirty="0" smtClean="0"/>
              <a:t>Undo - Redo</a:t>
            </a:r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8200" y="2057400"/>
            <a:ext cx="441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000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Video from YouTube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Drag to Page</a:t>
            </a:r>
          </a:p>
          <a:p>
            <a:endParaRPr lang="en-US" sz="1500" dirty="0" smtClean="0"/>
          </a:p>
          <a:p>
            <a:r>
              <a:rPr lang="en-US" dirty="0" smtClean="0"/>
              <a:t>Go to Desired Video on YouTube</a:t>
            </a:r>
          </a:p>
          <a:p>
            <a:endParaRPr lang="en-US" sz="1500" dirty="0" smtClean="0"/>
          </a:p>
          <a:p>
            <a:r>
              <a:rPr lang="en-US" dirty="0" smtClean="0"/>
              <a:t>Click on the “Share” option</a:t>
            </a:r>
          </a:p>
          <a:p>
            <a:endParaRPr lang="en-US" sz="1500" dirty="0" smtClean="0"/>
          </a:p>
          <a:p>
            <a:r>
              <a:rPr lang="en-US" dirty="0" smtClean="0"/>
              <a:t>Click on “Embed”</a:t>
            </a:r>
          </a:p>
          <a:p>
            <a:endParaRPr lang="en-US" sz="1600" dirty="0" smtClean="0"/>
          </a:p>
          <a:p>
            <a:r>
              <a:rPr lang="en-US" dirty="0" smtClean="0"/>
              <a:t>Make sure to check “Use Old Embed Code”</a:t>
            </a:r>
          </a:p>
          <a:p>
            <a:endParaRPr lang="en-US" sz="1600" dirty="0" smtClean="0"/>
          </a:p>
          <a:p>
            <a:r>
              <a:rPr lang="en-US" dirty="0" smtClean="0"/>
              <a:t>Paste the code into the Custom HTML box previously inserted in webpage. 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3560" y="1600200"/>
            <a:ext cx="914401" cy="107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04" y="2819400"/>
            <a:ext cx="4715127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2667000" y="1752600"/>
            <a:ext cx="194656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5400000">
            <a:off x="5807550" y="2404943"/>
            <a:ext cx="737070" cy="21197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 flipV="1">
            <a:off x="7110141" y="3002126"/>
            <a:ext cx="537368" cy="17412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800000">
            <a:off x="6477001" y="5486400"/>
            <a:ext cx="913295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8002105" y="4267200"/>
            <a:ext cx="913295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62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or Edit Pictures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Click on “Edit Image” </a:t>
            </a:r>
          </a:p>
          <a:p>
            <a:r>
              <a:rPr lang="en-US" dirty="0" smtClean="0"/>
              <a:t>Select “Add Image” </a:t>
            </a:r>
          </a:p>
          <a:p>
            <a:r>
              <a:rPr lang="en-US" dirty="0" smtClean="0"/>
              <a:t>Upload to webpage</a:t>
            </a:r>
          </a:p>
          <a:p>
            <a:endParaRPr lang="en-US" dirty="0"/>
          </a:p>
          <a:p>
            <a:r>
              <a:rPr lang="en-US" dirty="0" smtClean="0"/>
              <a:t>Can also </a:t>
            </a:r>
          </a:p>
          <a:p>
            <a:pPr lvl="1"/>
            <a:r>
              <a:rPr lang="en-US" dirty="0" smtClean="0"/>
              <a:t>Add Text</a:t>
            </a:r>
          </a:p>
          <a:p>
            <a:pPr lvl="1"/>
            <a:r>
              <a:rPr lang="en-US" dirty="0" smtClean="0"/>
              <a:t>Rotate</a:t>
            </a:r>
          </a:p>
          <a:p>
            <a:pPr lvl="1"/>
            <a:r>
              <a:rPr lang="en-US" dirty="0" smtClean="0"/>
              <a:t>Change Opacity</a:t>
            </a:r>
          </a:p>
          <a:p>
            <a:pPr lvl="1"/>
            <a:r>
              <a:rPr lang="en-US" dirty="0" smtClean="0"/>
              <a:t>Fade </a:t>
            </a:r>
          </a:p>
          <a:p>
            <a:pPr lvl="1"/>
            <a:r>
              <a:rPr lang="en-US" dirty="0" smtClean="0"/>
              <a:t>Change the Effects of the Picture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0" y="1600200"/>
            <a:ext cx="4038600" cy="100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62400" y="3581400"/>
            <a:ext cx="4648200" cy="9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288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Contact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r>
              <a:rPr lang="en-US" dirty="0" smtClean="0"/>
              <a:t>Reputable websites </a:t>
            </a:r>
          </a:p>
          <a:p>
            <a:pPr lvl="1"/>
            <a:r>
              <a:rPr lang="en-US" dirty="0" smtClean="0"/>
              <a:t>allow for a way to contact the web designer</a:t>
            </a:r>
          </a:p>
          <a:p>
            <a:pPr lvl="1"/>
            <a:endParaRPr lang="en-US" sz="1100" dirty="0" smtClean="0"/>
          </a:p>
          <a:p>
            <a:pPr lvl="1"/>
            <a:r>
              <a:rPr lang="en-US" dirty="0" smtClean="0"/>
              <a:t>Give comments for webpage</a:t>
            </a:r>
          </a:p>
          <a:p>
            <a:pPr lvl="1"/>
            <a:endParaRPr lang="en-US" sz="1400" dirty="0" smtClean="0"/>
          </a:p>
          <a:p>
            <a:pPr lvl="1"/>
            <a:r>
              <a:rPr lang="en-US" dirty="0" smtClean="0"/>
              <a:t>Ask for further information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67400" y="2057400"/>
            <a:ext cx="2008876" cy="134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689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www.weebly.com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Although there are many free web design programs on the Internet, we will be using </a:t>
            </a:r>
            <a:r>
              <a:rPr lang="en-US" dirty="0" err="1" smtClean="0"/>
              <a:t>Weebly</a:t>
            </a:r>
            <a:r>
              <a:rPr lang="en-US" dirty="0" smtClean="0"/>
              <a:t> for this class. 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27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Create your account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6934200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 rot="18616440">
            <a:off x="3893685" y="2721634"/>
            <a:ext cx="1143000" cy="1295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96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Name for Your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Choose </a:t>
            </a:r>
          </a:p>
          <a:p>
            <a:pPr lvl="1"/>
            <a:r>
              <a:rPr lang="en-US" dirty="0" smtClean="0"/>
              <a:t>Website Name </a:t>
            </a:r>
          </a:p>
          <a:p>
            <a:pPr lvl="1"/>
            <a:r>
              <a:rPr lang="en-US" dirty="0" smtClean="0"/>
              <a:t>Education</a:t>
            </a:r>
          </a:p>
          <a:p>
            <a:pPr lvl="1"/>
            <a:r>
              <a:rPr lang="en-US" dirty="0" smtClean="0"/>
              <a:t>Class Project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15360" y="2362200"/>
            <a:ext cx="5274114" cy="315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755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Webpage Design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Placement of </a:t>
            </a:r>
          </a:p>
          <a:p>
            <a:pPr lvl="1"/>
            <a:r>
              <a:rPr lang="en-US" dirty="0" smtClean="0"/>
              <a:t>Text </a:t>
            </a:r>
          </a:p>
          <a:p>
            <a:pPr lvl="1"/>
            <a:r>
              <a:rPr lang="en-US" dirty="0" smtClean="0"/>
              <a:t>Links </a:t>
            </a:r>
          </a:p>
          <a:p>
            <a:pPr lvl="1"/>
            <a:r>
              <a:rPr lang="en-US" dirty="0" smtClean="0"/>
              <a:t>Pictures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Page divisions will be done further later as the page is designed. 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782" y="3581400"/>
            <a:ext cx="11549496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417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Links to Social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52400" y="1500773"/>
            <a:ext cx="9615055" cy="536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741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Columns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Up Arrow 4"/>
          <p:cNvSpPr/>
          <p:nvPr/>
        </p:nvSpPr>
        <p:spPr>
          <a:xfrm>
            <a:off x="5181600" y="3200400"/>
            <a:ext cx="838200" cy="1447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57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Elements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Dividing elements can be dragged on to the page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52600" y="2743200"/>
            <a:ext cx="7019365" cy="6546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 rot="19713795">
            <a:off x="2558085" y="2275816"/>
            <a:ext cx="584310" cy="32532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88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Pages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Click on Pages Tab</a:t>
            </a:r>
          </a:p>
          <a:p>
            <a:pPr lvl="1"/>
            <a:r>
              <a:rPr lang="en-US" dirty="0" smtClean="0"/>
              <a:t>Can copy design of already created</a:t>
            </a:r>
          </a:p>
          <a:p>
            <a:pPr lvl="1"/>
            <a:r>
              <a:rPr lang="en-US" dirty="0" smtClean="0"/>
              <a:t>Can create new </a:t>
            </a:r>
          </a:p>
          <a:p>
            <a:r>
              <a:rPr lang="en-US" dirty="0" smtClean="0"/>
              <a:t>Name the Page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33800" y="1447800"/>
            <a:ext cx="5482960" cy="358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334000" y="1295400"/>
            <a:ext cx="533400" cy="457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208580" y="2286000"/>
            <a:ext cx="1259020" cy="457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808780" y="1981200"/>
            <a:ext cx="1407980" cy="457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84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280</Words>
  <Application>Microsoft Office PowerPoint</Application>
  <PresentationFormat>On-screen Show (4:3)</PresentationFormat>
  <Paragraphs>79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Web Page Design </vt:lpstr>
      <vt:lpstr>www.weebly.com</vt:lpstr>
      <vt:lpstr>PowerPoint Presentation</vt:lpstr>
      <vt:lpstr>Create a Name for Your Website</vt:lpstr>
      <vt:lpstr>Webpage Design Elements</vt:lpstr>
      <vt:lpstr>Create Links to Social Networks</vt:lpstr>
      <vt:lpstr>Multiple Columns </vt:lpstr>
      <vt:lpstr>Adding Elements </vt:lpstr>
      <vt:lpstr>New Pages </vt:lpstr>
      <vt:lpstr>Creating Menus</vt:lpstr>
      <vt:lpstr>Creating Hyperlinks</vt:lpstr>
      <vt:lpstr>Changing Text</vt:lpstr>
      <vt:lpstr>Insert Video from YouTube</vt:lpstr>
      <vt:lpstr>Change or Edit Pictures </vt:lpstr>
      <vt:lpstr>Add Contact Form</vt:lpstr>
    </vt:vector>
  </TitlesOfParts>
  <Company>Morgan Local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Page Design </dc:title>
  <dc:creator>Morgan Schools</dc:creator>
  <cp:lastModifiedBy>Morgan Schools</cp:lastModifiedBy>
  <cp:revision>10</cp:revision>
  <dcterms:created xsi:type="dcterms:W3CDTF">2012-11-18T05:10:11Z</dcterms:created>
  <dcterms:modified xsi:type="dcterms:W3CDTF">2012-11-19T00:10:34Z</dcterms:modified>
</cp:coreProperties>
</file>